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  <p:sldId id="267" r:id="rId7"/>
    <p:sldId id="265" r:id="rId8"/>
    <p:sldId id="268" r:id="rId9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C7B9C44-21D6-40D4-BFC9-7822B7A34F31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E0C8F16-29B5-4641-947E-F42949ABCFE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314" y="1988840"/>
            <a:ext cx="3528392" cy="327903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дополнительной государственной социальной поддержке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специалистов с высшим медицинским и фармацевтическим образованием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165318"/>
            <a:ext cx="4651647" cy="310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41" y="476672"/>
            <a:ext cx="1073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632" y="598115"/>
            <a:ext cx="41941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157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97604"/>
            <a:ext cx="5004048" cy="435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4174" y="2204864"/>
            <a:ext cx="8568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Единовременная выплата </a:t>
            </a:r>
            <a:r>
              <a:rPr lang="ru-RU" sz="2000" i="1" dirty="0" smtClean="0">
                <a:solidFill>
                  <a:srgbClr val="002060"/>
                </a:solidFill>
              </a:rPr>
              <a:t>при </a:t>
            </a:r>
            <a:r>
              <a:rPr lang="ru-RU" sz="2000" i="1" dirty="0">
                <a:solidFill>
                  <a:srgbClr val="002060"/>
                </a:solidFill>
              </a:rPr>
              <a:t>трудоустройстве;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Ежемесячные доплаты </a:t>
            </a:r>
            <a:r>
              <a:rPr lang="ru-RU" sz="2000" i="1" dirty="0" smtClean="0">
                <a:solidFill>
                  <a:srgbClr val="002060"/>
                </a:solidFill>
              </a:rPr>
              <a:t>в </a:t>
            </a:r>
            <a:r>
              <a:rPr lang="ru-RU" sz="2000" i="1" dirty="0">
                <a:solidFill>
                  <a:srgbClr val="002060"/>
                </a:solidFill>
              </a:rPr>
              <a:t>течение 3-х лет;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C00000"/>
                </a:solidFill>
              </a:rPr>
              <a:t>5 000 </a:t>
            </a:r>
            <a:r>
              <a:rPr lang="ru-RU" sz="2000" i="1" dirty="0">
                <a:solidFill>
                  <a:srgbClr val="002060"/>
                </a:solidFill>
              </a:rPr>
              <a:t>руб. – ежегодная компенсация расходов на проезд к месту использования отпуска и обратно в течение 3- х лет;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2000" b="1" i="1" dirty="0">
                <a:solidFill>
                  <a:srgbClr val="C00000"/>
                </a:solidFill>
              </a:rPr>
              <a:t>5 000 </a:t>
            </a:r>
            <a:r>
              <a:rPr lang="ru-RU" sz="2000" i="1" dirty="0">
                <a:solidFill>
                  <a:srgbClr val="002060"/>
                </a:solidFill>
              </a:rPr>
              <a:t>руб. – компенсация расходов, связанных с внесением платы за жилое помещение, в течение шести месяцев, начиная с первого числа месяца, следующего за месяцем, в котором молодой специалист был принят на </a:t>
            </a:r>
            <a:r>
              <a:rPr lang="ru-RU" sz="2000" i="1" dirty="0" smtClean="0">
                <a:solidFill>
                  <a:srgbClr val="002060"/>
                </a:solidFill>
              </a:rPr>
              <a:t>работу;</a:t>
            </a:r>
          </a:p>
          <a:p>
            <a:r>
              <a:rPr lang="ru-RU" sz="2000" i="1" u="sng" dirty="0" smtClean="0">
                <a:solidFill>
                  <a:srgbClr val="002060"/>
                </a:solidFill>
              </a:rPr>
              <a:t>молодым </a:t>
            </a:r>
            <a:r>
              <a:rPr lang="ru-RU" sz="2000" i="1" u="sng" dirty="0">
                <a:solidFill>
                  <a:srgbClr val="002060"/>
                </a:solidFill>
              </a:rPr>
              <a:t>специалистам, проживающим в сельской </a:t>
            </a:r>
            <a:r>
              <a:rPr lang="ru-RU" sz="2000" i="1" u="sng" dirty="0" smtClean="0">
                <a:solidFill>
                  <a:srgbClr val="002060"/>
                </a:solidFill>
              </a:rPr>
              <a:t>местности</a:t>
            </a:r>
            <a:r>
              <a:rPr lang="ru-RU" sz="2000" i="1" dirty="0" smtClean="0">
                <a:solidFill>
                  <a:srgbClr val="002060"/>
                </a:solidFill>
              </a:rPr>
              <a:t>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</a:rPr>
              <a:t>единовременно: 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20 </a:t>
            </a:r>
            <a:r>
              <a:rPr lang="ru-RU" sz="2000" b="1" i="1" dirty="0">
                <a:solidFill>
                  <a:srgbClr val="C00000"/>
                </a:solidFill>
              </a:rPr>
              <a:t>000 </a:t>
            </a:r>
            <a:r>
              <a:rPr lang="ru-RU" sz="2000" i="1" dirty="0">
                <a:solidFill>
                  <a:srgbClr val="002060"/>
                </a:solidFill>
              </a:rPr>
              <a:t>руб. – за  1 год работы,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40 </a:t>
            </a:r>
            <a:r>
              <a:rPr lang="ru-RU" sz="2000" b="1" i="1" dirty="0">
                <a:solidFill>
                  <a:srgbClr val="C00000"/>
                </a:solidFill>
              </a:rPr>
              <a:t>000 </a:t>
            </a:r>
            <a:r>
              <a:rPr lang="ru-RU" sz="2000" i="1" dirty="0">
                <a:solidFill>
                  <a:srgbClr val="002060"/>
                </a:solidFill>
              </a:rPr>
              <a:t>руб. – за 2 год работы,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60 </a:t>
            </a:r>
            <a:r>
              <a:rPr lang="ru-RU" sz="2000" b="1" i="1" dirty="0">
                <a:solidFill>
                  <a:srgbClr val="C00000"/>
                </a:solidFill>
              </a:rPr>
              <a:t>000 </a:t>
            </a:r>
            <a:r>
              <a:rPr lang="ru-RU" sz="2000" i="1" dirty="0">
                <a:solidFill>
                  <a:srgbClr val="002060"/>
                </a:solidFill>
              </a:rPr>
              <a:t>руб. – за  3 год </a:t>
            </a:r>
            <a:r>
              <a:rPr lang="ru-RU" sz="2000" i="1" dirty="0" smtClean="0">
                <a:solidFill>
                  <a:srgbClr val="002060"/>
                </a:solidFill>
              </a:rPr>
              <a:t>работы.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3344" y="404664"/>
            <a:ext cx="763284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Ульяновской области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103-ЗО от 02.10.2020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правовом регулировании отдельных вопросов статуса молодых специалистов в Ульяновской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3822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511" y="2397065"/>
            <a:ext cx="5004048" cy="435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492" y="1772816"/>
            <a:ext cx="85689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1600" b="1" i="1" dirty="0" smtClean="0">
                <a:solidFill>
                  <a:srgbClr val="C00000"/>
                </a:solidFill>
              </a:rPr>
              <a:t>50 000 рублей ежемесячно </a:t>
            </a:r>
            <a:r>
              <a:rPr lang="ru-RU" sz="1600" i="1" dirty="0">
                <a:solidFill>
                  <a:srgbClr val="002060"/>
                </a:solidFill>
              </a:rPr>
              <a:t>- врачи и медицинские работники с высшим (немедицинским) </a:t>
            </a:r>
            <a:r>
              <a:rPr lang="ru-RU" sz="1600" i="1" dirty="0" smtClean="0">
                <a:solidFill>
                  <a:srgbClr val="002060"/>
                </a:solidFill>
              </a:rPr>
              <a:t>образованием стационаров и поликлиник центральных </a:t>
            </a:r>
            <a:r>
              <a:rPr lang="ru-RU" sz="1600" i="1" dirty="0">
                <a:solidFill>
                  <a:srgbClr val="002060"/>
                </a:solidFill>
              </a:rPr>
              <a:t>районных, районных и участковых больниц, </a:t>
            </a:r>
            <a:r>
              <a:rPr lang="ru-RU" sz="1600" i="1" dirty="0" smtClean="0">
                <a:solidFill>
                  <a:srgbClr val="002060"/>
                </a:solidFill>
              </a:rPr>
              <a:t>оказывающие </a:t>
            </a:r>
            <a:r>
              <a:rPr lang="ru-RU" sz="1600" i="1" dirty="0">
                <a:solidFill>
                  <a:srgbClr val="002060"/>
                </a:solidFill>
              </a:rPr>
              <a:t>медицинскую помощь в рамках базовой программы обязательного медицинского </a:t>
            </a:r>
            <a:r>
              <a:rPr lang="ru-RU" sz="1600" i="1" dirty="0" smtClean="0">
                <a:solidFill>
                  <a:srgbClr val="002060"/>
                </a:solidFill>
              </a:rPr>
              <a:t>страхования , являющиеся </a:t>
            </a:r>
            <a:r>
              <a:rPr lang="ru-RU" sz="1600" i="1" dirty="0">
                <a:solidFill>
                  <a:srgbClr val="002060"/>
                </a:solidFill>
              </a:rPr>
              <a:t>работниками медицинских организаций или их структурных подразделений, расположенных в населенных пунктах с населением </a:t>
            </a:r>
            <a:r>
              <a:rPr lang="ru-RU" sz="1600" b="1" i="1" u="sng" dirty="0">
                <a:solidFill>
                  <a:srgbClr val="002060"/>
                </a:solidFill>
              </a:rPr>
              <a:t>до 50 тыс. </a:t>
            </a:r>
            <a:r>
              <a:rPr lang="ru-RU" sz="1600" b="1" i="1" u="sng" dirty="0" smtClean="0">
                <a:solidFill>
                  <a:srgbClr val="002060"/>
                </a:solidFill>
              </a:rPr>
              <a:t>человек </a:t>
            </a:r>
            <a:r>
              <a:rPr lang="ru-RU" sz="1600" i="1" u="sng" dirty="0" smtClean="0">
                <a:solidFill>
                  <a:srgbClr val="002060"/>
                </a:solidFill>
              </a:rPr>
              <a:t>(пункт «а» и «б» Постановления);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600" i="1" dirty="0" smtClean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600" b="1" i="1" dirty="0" smtClean="0">
                <a:solidFill>
                  <a:srgbClr val="C00000"/>
                </a:solidFill>
              </a:rPr>
              <a:t>14500 </a:t>
            </a:r>
            <a:r>
              <a:rPr lang="ru-RU" sz="1600" b="1" i="1" dirty="0">
                <a:solidFill>
                  <a:srgbClr val="C00000"/>
                </a:solidFill>
              </a:rPr>
              <a:t>рублей ежемесячно </a:t>
            </a:r>
            <a:r>
              <a:rPr lang="ru-RU" sz="1600" i="1" dirty="0">
                <a:solidFill>
                  <a:srgbClr val="002060"/>
                </a:solidFill>
              </a:rPr>
              <a:t>-  врачи, к которым </a:t>
            </a:r>
            <a:r>
              <a:rPr lang="ru-RU" sz="1600" i="1" dirty="0" smtClean="0">
                <a:solidFill>
                  <a:srgbClr val="002060"/>
                </a:solidFill>
              </a:rPr>
              <a:t>обращаются </a:t>
            </a:r>
            <a:r>
              <a:rPr lang="ru-RU" sz="1600" i="1" dirty="0">
                <a:solidFill>
                  <a:srgbClr val="002060"/>
                </a:solidFill>
              </a:rPr>
              <a:t>граждане по поводу заболеваний </a:t>
            </a:r>
            <a:r>
              <a:rPr lang="ru-RU" sz="1600" i="1" dirty="0" smtClean="0">
                <a:solidFill>
                  <a:srgbClr val="002060"/>
                </a:solidFill>
              </a:rPr>
              <a:t>или </a:t>
            </a:r>
            <a:r>
              <a:rPr lang="ru-RU" sz="1600" i="1" dirty="0">
                <a:solidFill>
                  <a:srgbClr val="002060"/>
                </a:solidFill>
              </a:rPr>
              <a:t>с профилактической целью, включая проведение исследований, и медицинские работники с высшим (немедицинским) образованием, работающие в медицинских организациях, оказывающих первичную медико-санитарную помощь по территориально-участковому принципу прикрепленному населению, а также осуществляющие диспансерное наблюдение граждан по основному </a:t>
            </a:r>
            <a:r>
              <a:rPr lang="ru-RU" sz="1600" i="1" dirty="0" smtClean="0">
                <a:solidFill>
                  <a:srgbClr val="002060"/>
                </a:solidFill>
              </a:rPr>
              <a:t>заболеванию  </a:t>
            </a:r>
            <a:r>
              <a:rPr lang="ru-RU" sz="1600" i="1" dirty="0">
                <a:solidFill>
                  <a:srgbClr val="002060"/>
                </a:solidFill>
              </a:rPr>
              <a:t>(пункт </a:t>
            </a:r>
            <a:r>
              <a:rPr lang="ru-RU" sz="1600" i="1" dirty="0" smtClean="0">
                <a:solidFill>
                  <a:srgbClr val="002060"/>
                </a:solidFill>
              </a:rPr>
              <a:t>«б» Постановления для территорий с населением свыше 100 тыс. человек);</a:t>
            </a:r>
            <a:endParaRPr lang="ru-RU" sz="1600" i="1" dirty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endParaRPr lang="ru-RU" sz="1600" i="1" dirty="0" smtClean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600" b="1" i="1" dirty="0" smtClean="0">
                <a:solidFill>
                  <a:srgbClr val="C00000"/>
                </a:solidFill>
              </a:rPr>
              <a:t>11500 рублей ежемесячно </a:t>
            </a:r>
            <a:r>
              <a:rPr lang="ru-RU" sz="1600" i="1" dirty="0">
                <a:solidFill>
                  <a:srgbClr val="002060"/>
                </a:solidFill>
              </a:rPr>
              <a:t>- врачи станций (отделений) скорой медицинской </a:t>
            </a:r>
            <a:r>
              <a:rPr lang="ru-RU" sz="1600" i="1" dirty="0" smtClean="0">
                <a:solidFill>
                  <a:srgbClr val="002060"/>
                </a:solidFill>
              </a:rPr>
              <a:t>помощи, врачи </a:t>
            </a:r>
            <a:r>
              <a:rPr lang="ru-RU" sz="1600" i="1" dirty="0">
                <a:solidFill>
                  <a:srgbClr val="002060"/>
                </a:solidFill>
              </a:rPr>
              <a:t>и медицинские работники с высшим (немедицинским) образованием, осуществляющие прижизненные гистологические и цитологические исследования по направлениям медицинских работников, указанных в подпунктах "а" и "б" </a:t>
            </a:r>
            <a:r>
              <a:rPr lang="ru-RU" sz="1600" i="1" dirty="0" smtClean="0">
                <a:solidFill>
                  <a:srgbClr val="002060"/>
                </a:solidFill>
              </a:rPr>
              <a:t>Постановления.</a:t>
            </a:r>
            <a:endParaRPr lang="ru-RU" sz="1600" i="1" dirty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endParaRPr lang="ru-RU" sz="1600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3344" y="404664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РФ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31.12.2022 N 2568 </a:t>
            </a:r>
          </a:p>
        </p:txBody>
      </p:sp>
    </p:spTree>
    <p:extLst>
      <p:ext uri="{BB962C8B-B14F-4D97-AF65-F5344CB8AC3E}">
        <p14:creationId xmlns:p14="http://schemas.microsoft.com/office/powerpoint/2010/main" val="1147547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97604"/>
            <a:ext cx="5004048" cy="435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700808"/>
            <a:ext cx="835292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1700" b="1" i="1" dirty="0" smtClean="0">
                <a:solidFill>
                  <a:srgbClr val="C00000"/>
                </a:solidFill>
              </a:rPr>
              <a:t>14500 рублей  в месяц </a:t>
            </a:r>
            <a:r>
              <a:rPr lang="ru-RU" sz="1700" i="1" dirty="0" smtClean="0">
                <a:solidFill>
                  <a:srgbClr val="002060"/>
                </a:solidFill>
              </a:rPr>
              <a:t>- врачам, </a:t>
            </a:r>
            <a:r>
              <a:rPr lang="ru-RU" sz="1700" i="1" dirty="0">
                <a:solidFill>
                  <a:srgbClr val="002060"/>
                </a:solidFill>
              </a:rPr>
              <a:t>оказывающим первичную медико-санитарную помощь, не входящую в базовую программу обязательного медицинского </a:t>
            </a:r>
            <a:r>
              <a:rPr lang="ru-RU" sz="1700" i="1" dirty="0" smtClean="0">
                <a:solidFill>
                  <a:srgbClr val="002060"/>
                </a:solidFill>
              </a:rPr>
              <a:t>страхования, </a:t>
            </a:r>
            <a:r>
              <a:rPr lang="ru-RU" sz="1700" i="1" dirty="0">
                <a:solidFill>
                  <a:srgbClr val="002060"/>
                </a:solidFill>
              </a:rPr>
              <a:t>включая диспансерное наблюдение граждан по основному заболеванию (состоянию</a:t>
            </a:r>
            <a:r>
              <a:rPr lang="ru-RU" sz="1700" i="1" dirty="0" smtClean="0">
                <a:solidFill>
                  <a:srgbClr val="002060"/>
                </a:solidFill>
              </a:rPr>
              <a:t>);</a:t>
            </a:r>
            <a:endParaRPr lang="ru-RU" sz="1700" i="1" dirty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700" b="1" i="1" dirty="0" smtClean="0">
                <a:solidFill>
                  <a:srgbClr val="C00000"/>
                </a:solidFill>
              </a:rPr>
              <a:t>11500</a:t>
            </a:r>
            <a:r>
              <a:rPr lang="ru-RU" sz="1700" i="1" dirty="0" smtClean="0">
                <a:solidFill>
                  <a:srgbClr val="002060"/>
                </a:solidFill>
              </a:rPr>
              <a:t> </a:t>
            </a:r>
            <a:r>
              <a:rPr lang="ru-RU" sz="1700" i="1" dirty="0">
                <a:solidFill>
                  <a:srgbClr val="002060"/>
                </a:solidFill>
              </a:rPr>
              <a:t>рублей в </a:t>
            </a:r>
            <a:r>
              <a:rPr lang="ru-RU" sz="1700" i="1" dirty="0" smtClean="0">
                <a:solidFill>
                  <a:srgbClr val="002060"/>
                </a:solidFill>
              </a:rPr>
              <a:t>месяц - врачам станций </a:t>
            </a:r>
            <a:r>
              <a:rPr lang="ru-RU" sz="1700" i="1" dirty="0">
                <a:solidFill>
                  <a:srgbClr val="002060"/>
                </a:solidFill>
              </a:rPr>
              <a:t>(отделений) скорой медицинской </a:t>
            </a:r>
            <a:r>
              <a:rPr lang="ru-RU" sz="1700" i="1" dirty="0" smtClean="0">
                <a:solidFill>
                  <a:srgbClr val="002060"/>
                </a:solidFill>
              </a:rPr>
              <a:t>помощи, оказывающим скорую медицинскую помощь, </a:t>
            </a:r>
            <a:r>
              <a:rPr lang="ru-RU" sz="1700" i="1" dirty="0">
                <a:solidFill>
                  <a:srgbClr val="002060"/>
                </a:solidFill>
              </a:rPr>
              <a:t>не входящую в базовую программу обязательного медицинского </a:t>
            </a:r>
            <a:r>
              <a:rPr lang="ru-RU" sz="1700" i="1" dirty="0" smtClean="0">
                <a:solidFill>
                  <a:srgbClr val="002060"/>
                </a:solidFill>
              </a:rPr>
              <a:t>страхования.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700" i="1" dirty="0" smtClean="0">
                <a:solidFill>
                  <a:srgbClr val="002060"/>
                </a:solidFill>
              </a:rPr>
              <a:t>Врачам, оказывающим первичную медико-санитарную помощь гражданам, включая диспансерное наблюдение граждан по основному заболеванию (состоянию), а также врачам отделений выездной патронажной паллиативной медицинской помощи взрослым и отделений выездной патронажной паллиативной медицинской помощи детям (являющимся работниками медицинских организаций или их структурных подразделений, расположенных в населённых пунктах с населением до 50 </a:t>
            </a:r>
            <a:r>
              <a:rPr lang="ru-RU" sz="1700" i="1" dirty="0" err="1" smtClean="0">
                <a:solidFill>
                  <a:srgbClr val="002060"/>
                </a:solidFill>
              </a:rPr>
              <a:t>тыс.человек</a:t>
            </a:r>
            <a:r>
              <a:rPr lang="ru-RU" sz="1700" i="1" dirty="0" smtClean="0">
                <a:solidFill>
                  <a:srgbClr val="002060"/>
                </a:solidFill>
              </a:rPr>
              <a:t>) – </a:t>
            </a:r>
            <a:r>
              <a:rPr lang="ru-RU" sz="1700" i="1" dirty="0" smtClean="0">
                <a:solidFill>
                  <a:srgbClr val="FF0000"/>
                </a:solidFill>
              </a:rPr>
              <a:t>50 000 </a:t>
            </a:r>
            <a:r>
              <a:rPr lang="ru-RU" sz="1700" i="1" dirty="0" smtClean="0">
                <a:solidFill>
                  <a:srgbClr val="002060"/>
                </a:solidFill>
              </a:rPr>
              <a:t>рублей в месяц;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700" i="1" dirty="0" smtClean="0">
                <a:solidFill>
                  <a:srgbClr val="002060"/>
                </a:solidFill>
              </a:rPr>
              <a:t>Медицинским работникам, относящихся к среднему медицинскому персоналу, работающим врачам , указанными подпункте 1 настоящего пункта (являющимся работниками медицинских организаций или их структурных подразделений, расположенных в населённых пунктах с населением до 50 </a:t>
            </a:r>
            <a:r>
              <a:rPr lang="ru-RU" sz="1700" i="1" dirty="0" err="1" smtClean="0">
                <a:solidFill>
                  <a:srgbClr val="002060"/>
                </a:solidFill>
              </a:rPr>
              <a:t>тыс.человек</a:t>
            </a:r>
            <a:r>
              <a:rPr lang="ru-RU" sz="1700" i="1" dirty="0" smtClean="0">
                <a:solidFill>
                  <a:srgbClr val="002060"/>
                </a:solidFill>
              </a:rPr>
              <a:t>) – </a:t>
            </a:r>
            <a:r>
              <a:rPr lang="ru-RU" sz="1700" i="1" dirty="0" smtClean="0">
                <a:solidFill>
                  <a:srgbClr val="FF0000"/>
                </a:solidFill>
              </a:rPr>
              <a:t>30 000 </a:t>
            </a:r>
            <a:r>
              <a:rPr lang="ru-RU" sz="1700" i="1" dirty="0" smtClean="0">
                <a:solidFill>
                  <a:srgbClr val="002060"/>
                </a:solidFill>
              </a:rPr>
              <a:t>рублей в месяц).</a:t>
            </a:r>
            <a:endParaRPr lang="ru-RU" sz="1700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3344" y="40466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Ульяновской области от 31.08.2023 N 460-П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областной бюджет)</a:t>
            </a:r>
          </a:p>
        </p:txBody>
      </p:sp>
    </p:spTree>
    <p:extLst>
      <p:ext uri="{BB962C8B-B14F-4D97-AF65-F5344CB8AC3E}">
        <p14:creationId xmlns:p14="http://schemas.microsoft.com/office/powerpoint/2010/main" val="1929484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97604"/>
            <a:ext cx="5004048" cy="435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06084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002060"/>
                </a:solidFill>
              </a:rPr>
              <a:t>единовременная компенсационная выплата </a:t>
            </a:r>
            <a:r>
              <a:rPr lang="ru-RU" sz="2000" i="1" dirty="0">
                <a:solidFill>
                  <a:srgbClr val="002060"/>
                </a:solidFill>
              </a:rPr>
              <a:t>медицинским работникам </a:t>
            </a:r>
            <a:r>
              <a:rPr lang="ru-RU" sz="2000" i="1" dirty="0" smtClean="0">
                <a:solidFill>
                  <a:srgbClr val="002060"/>
                </a:solidFill>
              </a:rPr>
              <a:t>(</a:t>
            </a:r>
            <a:r>
              <a:rPr lang="ru-RU" sz="2000" b="1" i="1" dirty="0" smtClean="0">
                <a:solidFill>
                  <a:srgbClr val="002060"/>
                </a:solidFill>
              </a:rPr>
              <a:t>врачам</a:t>
            </a:r>
            <a:r>
              <a:rPr lang="ru-RU" sz="2000" i="1" dirty="0" smtClean="0">
                <a:solidFill>
                  <a:srgbClr val="002060"/>
                </a:solidFill>
              </a:rPr>
              <a:t>), прибывшим </a:t>
            </a:r>
            <a:r>
              <a:rPr lang="ru-RU" sz="2000" i="1" dirty="0">
                <a:solidFill>
                  <a:srgbClr val="002060"/>
                </a:solidFill>
              </a:rPr>
              <a:t>(переехавшим) на работу в отдельные сельские населенные пункты, </a:t>
            </a:r>
            <a:r>
              <a:rPr lang="ru-RU" sz="2000" i="1" dirty="0" smtClean="0">
                <a:solidFill>
                  <a:srgbClr val="002060"/>
                </a:solidFill>
              </a:rPr>
              <a:t>либо </a:t>
            </a:r>
            <a:r>
              <a:rPr lang="ru-RU" sz="2000" i="1" dirty="0">
                <a:solidFill>
                  <a:srgbClr val="002060"/>
                </a:solidFill>
              </a:rPr>
              <a:t>рабочие поселки, либо поселки городского типа, либо города с населением до 50 тысяч человек, расположенные на территории Ульяновской </a:t>
            </a:r>
            <a:r>
              <a:rPr lang="ru-RU" sz="2000" i="1" dirty="0" smtClean="0">
                <a:solidFill>
                  <a:srgbClr val="002060"/>
                </a:solidFill>
              </a:rPr>
              <a:t>области, в размере: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3344" y="404664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Ульяновской области от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08.11.2018 №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546-П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2407" y="3861048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1 000 000 рублей </a:t>
            </a:r>
          </a:p>
          <a:p>
            <a:pPr algn="ctr"/>
            <a:r>
              <a:rPr lang="ru-RU" dirty="0" smtClean="0"/>
              <a:t>либо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1 500 </a:t>
            </a:r>
            <a:r>
              <a:rPr lang="ru-RU" sz="2800" b="1" dirty="0">
                <a:solidFill>
                  <a:srgbClr val="C00000"/>
                </a:solidFill>
              </a:rPr>
              <a:t>000 рублей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algn="ctr"/>
            <a:r>
              <a:rPr lang="ru-RU" i="1" dirty="0" smtClean="0"/>
              <a:t>(</a:t>
            </a:r>
            <a:r>
              <a:rPr lang="ru-RU" i="1" dirty="0"/>
              <a:t>удаленные и труднодоступные территории Ульяновской области </a:t>
            </a:r>
            <a:r>
              <a:rPr lang="ru-RU" i="1" dirty="0" smtClean="0"/>
              <a:t>согласно постановлению </a:t>
            </a:r>
            <a:r>
              <a:rPr lang="ru-RU" i="1" dirty="0"/>
              <a:t>Правительства Ульяновской области </a:t>
            </a:r>
            <a:endParaRPr lang="ru-RU" i="1" dirty="0" smtClean="0"/>
          </a:p>
          <a:p>
            <a:pPr algn="ctr"/>
            <a:r>
              <a:rPr lang="ru-RU" i="1" dirty="0" smtClean="0"/>
              <a:t>от </a:t>
            </a:r>
            <a:r>
              <a:rPr lang="ru-RU" i="1" dirty="0"/>
              <a:t>11.12.2020 N 747-П)</a:t>
            </a:r>
          </a:p>
        </p:txBody>
      </p:sp>
    </p:spTree>
    <p:extLst>
      <p:ext uri="{BB962C8B-B14F-4D97-AF65-F5344CB8AC3E}">
        <p14:creationId xmlns:p14="http://schemas.microsoft.com/office/powerpoint/2010/main" val="3105780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68026" y="29513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Ульяновской области от 08.11.2018 № 546-П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E50D55DF-95C8-410B-9F46-E6687CD5D0E7}"/>
              </a:ext>
            </a:extLst>
          </p:cNvPr>
          <p:cNvGrpSpPr/>
          <p:nvPr/>
        </p:nvGrpSpPr>
        <p:grpSpPr>
          <a:xfrm>
            <a:off x="936125" y="1246299"/>
            <a:ext cx="5093571" cy="5251548"/>
            <a:chOff x="3570196" y="514274"/>
            <a:chExt cx="5901484" cy="6084518"/>
          </a:xfrm>
          <a:solidFill>
            <a:srgbClr val="24E37B"/>
          </a:solidFill>
        </p:grpSpPr>
        <p:sp>
          <p:nvSpPr>
            <p:cNvPr id="8" name="Полилиния: фигура 4">
              <a:extLst>
                <a:ext uri="{FF2B5EF4-FFF2-40B4-BE49-F238E27FC236}">
                  <a16:creationId xmlns:a16="http://schemas.microsoft.com/office/drawing/2014/main" xmlns="" id="{50678726-613A-42E2-AB70-AA306E3E4D21}"/>
                </a:ext>
              </a:extLst>
            </p:cNvPr>
            <p:cNvSpPr/>
            <p:nvPr/>
          </p:nvSpPr>
          <p:spPr>
            <a:xfrm rot="19611445">
              <a:off x="4501605" y="3097008"/>
              <a:ext cx="1558914" cy="1381765"/>
            </a:xfrm>
            <a:custGeom>
              <a:avLst/>
              <a:gdLst>
                <a:gd name="connsiteX0" fmla="*/ 144237 w 1558914"/>
                <a:gd name="connsiteY0" fmla="*/ 526879 h 1381764"/>
                <a:gd name="connsiteX1" fmla="*/ 215097 w 1558914"/>
                <a:gd name="connsiteY1" fmla="*/ 526879 h 1381764"/>
                <a:gd name="connsiteX2" fmla="*/ 232812 w 1558914"/>
                <a:gd name="connsiteY2" fmla="*/ 402875 h 1381764"/>
                <a:gd name="connsiteX3" fmla="*/ 445391 w 1558914"/>
                <a:gd name="connsiteY3" fmla="*/ 420590 h 1381764"/>
                <a:gd name="connsiteX4" fmla="*/ 463106 w 1558914"/>
                <a:gd name="connsiteY4" fmla="*/ 349730 h 1381764"/>
                <a:gd name="connsiteX5" fmla="*/ 622540 w 1558914"/>
                <a:gd name="connsiteY5" fmla="*/ 314300 h 1381764"/>
                <a:gd name="connsiteX6" fmla="*/ 693400 w 1558914"/>
                <a:gd name="connsiteY6" fmla="*/ 243441 h 1381764"/>
                <a:gd name="connsiteX7" fmla="*/ 728830 w 1558914"/>
                <a:gd name="connsiteY7" fmla="*/ 261155 h 1381764"/>
                <a:gd name="connsiteX8" fmla="*/ 781975 w 1558914"/>
                <a:gd name="connsiteY8" fmla="*/ 225726 h 1381764"/>
                <a:gd name="connsiteX9" fmla="*/ 870549 w 1558914"/>
                <a:gd name="connsiteY9" fmla="*/ 84006 h 1381764"/>
                <a:gd name="connsiteX10" fmla="*/ 835119 w 1558914"/>
                <a:gd name="connsiteY10" fmla="*/ 66291 h 1381764"/>
                <a:gd name="connsiteX11" fmla="*/ 905979 w 1558914"/>
                <a:gd name="connsiteY11" fmla="*/ 30861 h 1381764"/>
                <a:gd name="connsiteX12" fmla="*/ 959124 w 1558914"/>
                <a:gd name="connsiteY12" fmla="*/ 66291 h 1381764"/>
                <a:gd name="connsiteX13" fmla="*/ 1047699 w 1558914"/>
                <a:gd name="connsiteY13" fmla="*/ 48576 h 1381764"/>
                <a:gd name="connsiteX14" fmla="*/ 1136273 w 1558914"/>
                <a:gd name="connsiteY14" fmla="*/ 151323 h 1381764"/>
                <a:gd name="connsiteX15" fmla="*/ 1100843 w 1558914"/>
                <a:gd name="connsiteY15" fmla="*/ 222182 h 1381764"/>
                <a:gd name="connsiteX16" fmla="*/ 1189418 w 1558914"/>
                <a:gd name="connsiteY16" fmla="*/ 169038 h 1381764"/>
                <a:gd name="connsiteX17" fmla="*/ 1260278 w 1558914"/>
                <a:gd name="connsiteY17" fmla="*/ 208011 h 1381764"/>
                <a:gd name="connsiteX18" fmla="*/ 1207133 w 1558914"/>
                <a:gd name="connsiteY18" fmla="*/ 261155 h 1381764"/>
                <a:gd name="connsiteX19" fmla="*/ 1207133 w 1558914"/>
                <a:gd name="connsiteY19" fmla="*/ 314300 h 1381764"/>
                <a:gd name="connsiteX20" fmla="*/ 1260278 w 1558914"/>
                <a:gd name="connsiteY20" fmla="*/ 349730 h 1381764"/>
                <a:gd name="connsiteX21" fmla="*/ 1348852 w 1558914"/>
                <a:gd name="connsiteY21" fmla="*/ 296585 h 1381764"/>
                <a:gd name="connsiteX22" fmla="*/ 1313422 w 1558914"/>
                <a:gd name="connsiteY22" fmla="*/ 438305 h 1381764"/>
                <a:gd name="connsiteX23" fmla="*/ 1384282 w 1558914"/>
                <a:gd name="connsiteY23" fmla="*/ 470191 h 1381764"/>
                <a:gd name="connsiteX24" fmla="*/ 1472857 w 1558914"/>
                <a:gd name="connsiteY24" fmla="*/ 526879 h 1381764"/>
                <a:gd name="connsiteX25" fmla="*/ 1508287 w 1558914"/>
                <a:gd name="connsiteY25" fmla="*/ 650884 h 1381764"/>
                <a:gd name="connsiteX26" fmla="*/ 1472857 w 1558914"/>
                <a:gd name="connsiteY26" fmla="*/ 704029 h 1381764"/>
                <a:gd name="connsiteX27" fmla="*/ 1561431 w 1558914"/>
                <a:gd name="connsiteY27" fmla="*/ 810318 h 1381764"/>
                <a:gd name="connsiteX28" fmla="*/ 1543717 w 1558914"/>
                <a:gd name="connsiteY28" fmla="*/ 898893 h 1381764"/>
                <a:gd name="connsiteX29" fmla="*/ 1455142 w 1558914"/>
                <a:gd name="connsiteY29" fmla="*/ 845748 h 1381764"/>
                <a:gd name="connsiteX30" fmla="*/ 1419712 w 1558914"/>
                <a:gd name="connsiteY30" fmla="*/ 863463 h 1381764"/>
                <a:gd name="connsiteX31" fmla="*/ 1419712 w 1558914"/>
                <a:gd name="connsiteY31" fmla="*/ 757174 h 1381764"/>
                <a:gd name="connsiteX32" fmla="*/ 1242563 w 1558914"/>
                <a:gd name="connsiteY32" fmla="*/ 863463 h 1381764"/>
                <a:gd name="connsiteX33" fmla="*/ 1153988 w 1558914"/>
                <a:gd name="connsiteY33" fmla="*/ 810318 h 1381764"/>
                <a:gd name="connsiteX34" fmla="*/ 1083128 w 1558914"/>
                <a:gd name="connsiteY34" fmla="*/ 863463 h 1381764"/>
                <a:gd name="connsiteX35" fmla="*/ 994554 w 1558914"/>
                <a:gd name="connsiteY35" fmla="*/ 845748 h 1381764"/>
                <a:gd name="connsiteX36" fmla="*/ 976839 w 1558914"/>
                <a:gd name="connsiteY36" fmla="*/ 987468 h 1381764"/>
                <a:gd name="connsiteX37" fmla="*/ 888264 w 1558914"/>
                <a:gd name="connsiteY37" fmla="*/ 952038 h 1381764"/>
                <a:gd name="connsiteX38" fmla="*/ 852834 w 1558914"/>
                <a:gd name="connsiteY38" fmla="*/ 969753 h 1381764"/>
                <a:gd name="connsiteX39" fmla="*/ 870549 w 1558914"/>
                <a:gd name="connsiteY39" fmla="*/ 1022898 h 1381764"/>
                <a:gd name="connsiteX40" fmla="*/ 817404 w 1558914"/>
                <a:gd name="connsiteY40" fmla="*/ 1058327 h 1381764"/>
                <a:gd name="connsiteX41" fmla="*/ 923694 w 1558914"/>
                <a:gd name="connsiteY41" fmla="*/ 1093757 h 1381764"/>
                <a:gd name="connsiteX42" fmla="*/ 888264 w 1558914"/>
                <a:gd name="connsiteY42" fmla="*/ 1164617 h 1381764"/>
                <a:gd name="connsiteX43" fmla="*/ 852834 w 1558914"/>
                <a:gd name="connsiteY43" fmla="*/ 1182332 h 1381764"/>
                <a:gd name="connsiteX44" fmla="*/ 781975 w 1558914"/>
                <a:gd name="connsiteY44" fmla="*/ 1164617 h 1381764"/>
                <a:gd name="connsiteX45" fmla="*/ 764260 w 1558914"/>
                <a:gd name="connsiteY45" fmla="*/ 1217762 h 1381764"/>
                <a:gd name="connsiteX46" fmla="*/ 693400 w 1558914"/>
                <a:gd name="connsiteY46" fmla="*/ 1253192 h 1381764"/>
                <a:gd name="connsiteX47" fmla="*/ 728830 w 1558914"/>
                <a:gd name="connsiteY47" fmla="*/ 1324051 h 1381764"/>
                <a:gd name="connsiteX48" fmla="*/ 657970 w 1558914"/>
                <a:gd name="connsiteY48" fmla="*/ 1320508 h 1381764"/>
                <a:gd name="connsiteX49" fmla="*/ 587110 w 1558914"/>
                <a:gd name="connsiteY49" fmla="*/ 1338223 h 1381764"/>
                <a:gd name="connsiteX50" fmla="*/ 533965 w 1558914"/>
                <a:gd name="connsiteY50" fmla="*/ 1285078 h 1381764"/>
                <a:gd name="connsiteX51" fmla="*/ 516251 w 1558914"/>
                <a:gd name="connsiteY51" fmla="*/ 1302793 h 1381764"/>
                <a:gd name="connsiteX52" fmla="*/ 516251 w 1558914"/>
                <a:gd name="connsiteY52" fmla="*/ 1355938 h 1381764"/>
                <a:gd name="connsiteX53" fmla="*/ 498536 w 1558914"/>
                <a:gd name="connsiteY53" fmla="*/ 1355938 h 1381764"/>
                <a:gd name="connsiteX54" fmla="*/ 480821 w 1558914"/>
                <a:gd name="connsiteY54" fmla="*/ 1302793 h 1381764"/>
                <a:gd name="connsiteX55" fmla="*/ 463106 w 1558914"/>
                <a:gd name="connsiteY55" fmla="*/ 1178789 h 1381764"/>
                <a:gd name="connsiteX56" fmla="*/ 427676 w 1558914"/>
                <a:gd name="connsiteY56" fmla="*/ 1270907 h 1381764"/>
                <a:gd name="connsiteX57" fmla="*/ 409961 w 1558914"/>
                <a:gd name="connsiteY57" fmla="*/ 1182332 h 1381764"/>
                <a:gd name="connsiteX58" fmla="*/ 374531 w 1558914"/>
                <a:gd name="connsiteY58" fmla="*/ 1214219 h 1381764"/>
                <a:gd name="connsiteX59" fmla="*/ 303671 w 1558914"/>
                <a:gd name="connsiteY59" fmla="*/ 1196504 h 1381764"/>
                <a:gd name="connsiteX60" fmla="*/ 285956 w 1558914"/>
                <a:gd name="connsiteY60" fmla="*/ 1143359 h 1381764"/>
                <a:gd name="connsiteX61" fmla="*/ 161952 w 1558914"/>
                <a:gd name="connsiteY61" fmla="*/ 1111472 h 1381764"/>
                <a:gd name="connsiteX62" fmla="*/ 197382 w 1558914"/>
                <a:gd name="connsiteY62" fmla="*/ 1058327 h 1381764"/>
                <a:gd name="connsiteX63" fmla="*/ 73377 w 1558914"/>
                <a:gd name="connsiteY63" fmla="*/ 952038 h 1381764"/>
                <a:gd name="connsiteX64" fmla="*/ 37947 w 1558914"/>
                <a:gd name="connsiteY64" fmla="*/ 881178 h 1381764"/>
                <a:gd name="connsiteX65" fmla="*/ 73377 w 1558914"/>
                <a:gd name="connsiteY65" fmla="*/ 828033 h 1381764"/>
                <a:gd name="connsiteX66" fmla="*/ 30861 w 1558914"/>
                <a:gd name="connsiteY66" fmla="*/ 764259 h 1381764"/>
                <a:gd name="connsiteX67" fmla="*/ 73377 w 1558914"/>
                <a:gd name="connsiteY67" fmla="*/ 700486 h 1381764"/>
                <a:gd name="connsiteX68" fmla="*/ 144237 w 1558914"/>
                <a:gd name="connsiteY68" fmla="*/ 718201 h 1381764"/>
                <a:gd name="connsiteX69" fmla="*/ 179667 w 1558914"/>
                <a:gd name="connsiteY69" fmla="*/ 665056 h 1381764"/>
                <a:gd name="connsiteX70" fmla="*/ 144237 w 1558914"/>
                <a:gd name="connsiteY70" fmla="*/ 526879 h 13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558914" h="1381764">
                  <a:moveTo>
                    <a:pt x="144237" y="526879"/>
                  </a:moveTo>
                  <a:lnTo>
                    <a:pt x="215097" y="526879"/>
                  </a:lnTo>
                  <a:lnTo>
                    <a:pt x="232812" y="402875"/>
                  </a:lnTo>
                  <a:lnTo>
                    <a:pt x="445391" y="420590"/>
                  </a:lnTo>
                  <a:lnTo>
                    <a:pt x="463106" y="349730"/>
                  </a:lnTo>
                  <a:lnTo>
                    <a:pt x="622540" y="314300"/>
                  </a:lnTo>
                  <a:lnTo>
                    <a:pt x="693400" y="243441"/>
                  </a:lnTo>
                  <a:lnTo>
                    <a:pt x="728830" y="261155"/>
                  </a:lnTo>
                  <a:lnTo>
                    <a:pt x="781975" y="225726"/>
                  </a:lnTo>
                  <a:lnTo>
                    <a:pt x="870549" y="84006"/>
                  </a:lnTo>
                  <a:lnTo>
                    <a:pt x="835119" y="66291"/>
                  </a:lnTo>
                  <a:lnTo>
                    <a:pt x="905979" y="30861"/>
                  </a:lnTo>
                  <a:lnTo>
                    <a:pt x="959124" y="66291"/>
                  </a:lnTo>
                  <a:lnTo>
                    <a:pt x="1047699" y="48576"/>
                  </a:lnTo>
                  <a:lnTo>
                    <a:pt x="1136273" y="151323"/>
                  </a:lnTo>
                  <a:lnTo>
                    <a:pt x="1100843" y="222182"/>
                  </a:lnTo>
                  <a:lnTo>
                    <a:pt x="1189418" y="169038"/>
                  </a:lnTo>
                  <a:lnTo>
                    <a:pt x="1260278" y="208011"/>
                  </a:lnTo>
                  <a:lnTo>
                    <a:pt x="1207133" y="261155"/>
                  </a:lnTo>
                  <a:lnTo>
                    <a:pt x="1207133" y="314300"/>
                  </a:lnTo>
                  <a:lnTo>
                    <a:pt x="1260278" y="349730"/>
                  </a:lnTo>
                  <a:lnTo>
                    <a:pt x="1348852" y="296585"/>
                  </a:lnTo>
                  <a:lnTo>
                    <a:pt x="1313422" y="438305"/>
                  </a:lnTo>
                  <a:lnTo>
                    <a:pt x="1384282" y="470191"/>
                  </a:lnTo>
                  <a:lnTo>
                    <a:pt x="1472857" y="526879"/>
                  </a:lnTo>
                  <a:lnTo>
                    <a:pt x="1508287" y="650884"/>
                  </a:lnTo>
                  <a:lnTo>
                    <a:pt x="1472857" y="704029"/>
                  </a:lnTo>
                  <a:lnTo>
                    <a:pt x="1561431" y="810318"/>
                  </a:lnTo>
                  <a:lnTo>
                    <a:pt x="1543717" y="898893"/>
                  </a:lnTo>
                  <a:lnTo>
                    <a:pt x="1455142" y="845748"/>
                  </a:lnTo>
                  <a:lnTo>
                    <a:pt x="1419712" y="863463"/>
                  </a:lnTo>
                  <a:lnTo>
                    <a:pt x="1419712" y="757174"/>
                  </a:lnTo>
                  <a:lnTo>
                    <a:pt x="1242563" y="863463"/>
                  </a:lnTo>
                  <a:lnTo>
                    <a:pt x="1153988" y="810318"/>
                  </a:lnTo>
                  <a:lnTo>
                    <a:pt x="1083128" y="863463"/>
                  </a:lnTo>
                  <a:lnTo>
                    <a:pt x="994554" y="845748"/>
                  </a:lnTo>
                  <a:lnTo>
                    <a:pt x="976839" y="987468"/>
                  </a:lnTo>
                  <a:lnTo>
                    <a:pt x="888264" y="952038"/>
                  </a:lnTo>
                  <a:lnTo>
                    <a:pt x="852834" y="969753"/>
                  </a:lnTo>
                  <a:lnTo>
                    <a:pt x="870549" y="1022898"/>
                  </a:lnTo>
                  <a:lnTo>
                    <a:pt x="817404" y="1058327"/>
                  </a:lnTo>
                  <a:lnTo>
                    <a:pt x="923694" y="1093757"/>
                  </a:lnTo>
                  <a:lnTo>
                    <a:pt x="888264" y="1164617"/>
                  </a:lnTo>
                  <a:lnTo>
                    <a:pt x="852834" y="1182332"/>
                  </a:lnTo>
                  <a:lnTo>
                    <a:pt x="781975" y="1164617"/>
                  </a:lnTo>
                  <a:lnTo>
                    <a:pt x="764260" y="1217762"/>
                  </a:lnTo>
                  <a:lnTo>
                    <a:pt x="693400" y="1253192"/>
                  </a:lnTo>
                  <a:lnTo>
                    <a:pt x="728830" y="1324051"/>
                  </a:lnTo>
                  <a:lnTo>
                    <a:pt x="657970" y="1320508"/>
                  </a:lnTo>
                  <a:lnTo>
                    <a:pt x="587110" y="1338223"/>
                  </a:lnTo>
                  <a:lnTo>
                    <a:pt x="533965" y="1285078"/>
                  </a:lnTo>
                  <a:lnTo>
                    <a:pt x="516251" y="1302793"/>
                  </a:lnTo>
                  <a:lnTo>
                    <a:pt x="516251" y="1355938"/>
                  </a:lnTo>
                  <a:lnTo>
                    <a:pt x="498536" y="1355938"/>
                  </a:lnTo>
                  <a:lnTo>
                    <a:pt x="480821" y="1302793"/>
                  </a:lnTo>
                  <a:lnTo>
                    <a:pt x="463106" y="1178789"/>
                  </a:lnTo>
                  <a:lnTo>
                    <a:pt x="427676" y="1270907"/>
                  </a:lnTo>
                  <a:lnTo>
                    <a:pt x="409961" y="1182332"/>
                  </a:lnTo>
                  <a:lnTo>
                    <a:pt x="374531" y="1214219"/>
                  </a:lnTo>
                  <a:lnTo>
                    <a:pt x="303671" y="1196504"/>
                  </a:lnTo>
                  <a:lnTo>
                    <a:pt x="285956" y="1143359"/>
                  </a:lnTo>
                  <a:lnTo>
                    <a:pt x="161952" y="1111472"/>
                  </a:lnTo>
                  <a:lnTo>
                    <a:pt x="197382" y="1058327"/>
                  </a:lnTo>
                  <a:lnTo>
                    <a:pt x="73377" y="952038"/>
                  </a:lnTo>
                  <a:lnTo>
                    <a:pt x="37947" y="881178"/>
                  </a:lnTo>
                  <a:lnTo>
                    <a:pt x="73377" y="828033"/>
                  </a:lnTo>
                  <a:lnTo>
                    <a:pt x="30861" y="764259"/>
                  </a:lnTo>
                  <a:lnTo>
                    <a:pt x="73377" y="700486"/>
                  </a:lnTo>
                  <a:lnTo>
                    <a:pt x="144237" y="718201"/>
                  </a:lnTo>
                  <a:lnTo>
                    <a:pt x="179667" y="665056"/>
                  </a:lnTo>
                  <a:lnTo>
                    <a:pt x="144237" y="526879"/>
                  </a:lnTo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Полилиния: фигура 5">
              <a:extLst>
                <a:ext uri="{FF2B5EF4-FFF2-40B4-BE49-F238E27FC236}">
                  <a16:creationId xmlns:a16="http://schemas.microsoft.com/office/drawing/2014/main" xmlns="" id="{0C52CFA5-B6CD-418D-8DF3-64EDCF8FC56B}"/>
                </a:ext>
              </a:extLst>
            </p:cNvPr>
            <p:cNvSpPr/>
            <p:nvPr/>
          </p:nvSpPr>
          <p:spPr>
            <a:xfrm rot="19611445">
              <a:off x="4132910" y="3091326"/>
              <a:ext cx="1062896" cy="1098326"/>
            </a:xfrm>
            <a:custGeom>
              <a:avLst/>
              <a:gdLst>
                <a:gd name="connsiteX0" fmla="*/ 137151 w 1062895"/>
                <a:gd name="connsiteY0" fmla="*/ 544595 h 1098325"/>
                <a:gd name="connsiteX1" fmla="*/ 172581 w 1062895"/>
                <a:gd name="connsiteY1" fmla="*/ 544595 h 1098325"/>
                <a:gd name="connsiteX2" fmla="*/ 172581 w 1062895"/>
                <a:gd name="connsiteY2" fmla="*/ 633169 h 1098325"/>
                <a:gd name="connsiteX3" fmla="*/ 402875 w 1062895"/>
                <a:gd name="connsiteY3" fmla="*/ 580024 h 1098325"/>
                <a:gd name="connsiteX4" fmla="*/ 420590 w 1062895"/>
                <a:gd name="connsiteY4" fmla="*/ 544595 h 1098325"/>
                <a:gd name="connsiteX5" fmla="*/ 385160 w 1062895"/>
                <a:gd name="connsiteY5" fmla="*/ 473735 h 1098325"/>
                <a:gd name="connsiteX6" fmla="*/ 420590 w 1062895"/>
                <a:gd name="connsiteY6" fmla="*/ 509165 h 1098325"/>
                <a:gd name="connsiteX7" fmla="*/ 456020 w 1062895"/>
                <a:gd name="connsiteY7" fmla="*/ 491450 h 1098325"/>
                <a:gd name="connsiteX8" fmla="*/ 420590 w 1062895"/>
                <a:gd name="connsiteY8" fmla="*/ 367445 h 1098325"/>
                <a:gd name="connsiteX9" fmla="*/ 456020 w 1062895"/>
                <a:gd name="connsiteY9" fmla="*/ 332015 h 1098325"/>
                <a:gd name="connsiteX10" fmla="*/ 456020 w 1062895"/>
                <a:gd name="connsiteY10" fmla="*/ 278871 h 1098325"/>
                <a:gd name="connsiteX11" fmla="*/ 509165 w 1062895"/>
                <a:gd name="connsiteY11" fmla="*/ 314300 h 1098325"/>
                <a:gd name="connsiteX12" fmla="*/ 580024 w 1062895"/>
                <a:gd name="connsiteY12" fmla="*/ 296585 h 1098325"/>
                <a:gd name="connsiteX13" fmla="*/ 597739 w 1062895"/>
                <a:gd name="connsiteY13" fmla="*/ 225726 h 1098325"/>
                <a:gd name="connsiteX14" fmla="*/ 650884 w 1062895"/>
                <a:gd name="connsiteY14" fmla="*/ 190296 h 1098325"/>
                <a:gd name="connsiteX15" fmla="*/ 668599 w 1062895"/>
                <a:gd name="connsiteY15" fmla="*/ 208011 h 1098325"/>
                <a:gd name="connsiteX16" fmla="*/ 633169 w 1062895"/>
                <a:gd name="connsiteY16" fmla="*/ 278871 h 1098325"/>
                <a:gd name="connsiteX17" fmla="*/ 686314 w 1062895"/>
                <a:gd name="connsiteY17" fmla="*/ 296585 h 1098325"/>
                <a:gd name="connsiteX18" fmla="*/ 774889 w 1062895"/>
                <a:gd name="connsiteY18" fmla="*/ 190296 h 1098325"/>
                <a:gd name="connsiteX19" fmla="*/ 845748 w 1062895"/>
                <a:gd name="connsiteY19" fmla="*/ 30861 h 1098325"/>
                <a:gd name="connsiteX20" fmla="*/ 916608 w 1062895"/>
                <a:gd name="connsiteY20" fmla="*/ 66291 h 1098325"/>
                <a:gd name="connsiteX21" fmla="*/ 934323 w 1062895"/>
                <a:gd name="connsiteY21" fmla="*/ 137151 h 1098325"/>
                <a:gd name="connsiteX22" fmla="*/ 898893 w 1062895"/>
                <a:gd name="connsiteY22" fmla="*/ 239897 h 1098325"/>
                <a:gd name="connsiteX23" fmla="*/ 916608 w 1062895"/>
                <a:gd name="connsiteY23" fmla="*/ 278871 h 1098325"/>
                <a:gd name="connsiteX24" fmla="*/ 916608 w 1062895"/>
                <a:gd name="connsiteY24" fmla="*/ 332015 h 1098325"/>
                <a:gd name="connsiteX25" fmla="*/ 1058327 w 1062895"/>
                <a:gd name="connsiteY25" fmla="*/ 402875 h 1098325"/>
                <a:gd name="connsiteX26" fmla="*/ 969753 w 1062895"/>
                <a:gd name="connsiteY26" fmla="*/ 544595 h 1098325"/>
                <a:gd name="connsiteX27" fmla="*/ 916608 w 1062895"/>
                <a:gd name="connsiteY27" fmla="*/ 580024 h 1098325"/>
                <a:gd name="connsiteX28" fmla="*/ 881178 w 1062895"/>
                <a:gd name="connsiteY28" fmla="*/ 562309 h 1098325"/>
                <a:gd name="connsiteX29" fmla="*/ 810318 w 1062895"/>
                <a:gd name="connsiteY29" fmla="*/ 633169 h 1098325"/>
                <a:gd name="connsiteX30" fmla="*/ 650884 w 1062895"/>
                <a:gd name="connsiteY30" fmla="*/ 668599 h 1098325"/>
                <a:gd name="connsiteX31" fmla="*/ 633169 w 1062895"/>
                <a:gd name="connsiteY31" fmla="*/ 739459 h 1098325"/>
                <a:gd name="connsiteX32" fmla="*/ 420590 w 1062895"/>
                <a:gd name="connsiteY32" fmla="*/ 721744 h 1098325"/>
                <a:gd name="connsiteX33" fmla="*/ 402875 w 1062895"/>
                <a:gd name="connsiteY33" fmla="*/ 845748 h 1098325"/>
                <a:gd name="connsiteX34" fmla="*/ 332015 w 1062895"/>
                <a:gd name="connsiteY34" fmla="*/ 845748 h 1098325"/>
                <a:gd name="connsiteX35" fmla="*/ 367445 w 1062895"/>
                <a:gd name="connsiteY35" fmla="*/ 987468 h 1098325"/>
                <a:gd name="connsiteX36" fmla="*/ 332015 w 1062895"/>
                <a:gd name="connsiteY36" fmla="*/ 1040613 h 1098325"/>
                <a:gd name="connsiteX37" fmla="*/ 243441 w 1062895"/>
                <a:gd name="connsiteY37" fmla="*/ 1022898 h 1098325"/>
                <a:gd name="connsiteX38" fmla="*/ 261155 w 1062895"/>
                <a:gd name="connsiteY38" fmla="*/ 1022898 h 1098325"/>
                <a:gd name="connsiteX39" fmla="*/ 225726 w 1062895"/>
                <a:gd name="connsiteY39" fmla="*/ 1076043 h 1098325"/>
                <a:gd name="connsiteX40" fmla="*/ 190296 w 1062895"/>
                <a:gd name="connsiteY40" fmla="*/ 1076043 h 1098325"/>
                <a:gd name="connsiteX41" fmla="*/ 190296 w 1062895"/>
                <a:gd name="connsiteY41" fmla="*/ 1040613 h 1098325"/>
                <a:gd name="connsiteX42" fmla="*/ 225726 w 1062895"/>
                <a:gd name="connsiteY42" fmla="*/ 1022898 h 1098325"/>
                <a:gd name="connsiteX43" fmla="*/ 243441 w 1062895"/>
                <a:gd name="connsiteY43" fmla="*/ 952038 h 1098325"/>
                <a:gd name="connsiteX44" fmla="*/ 137151 w 1062895"/>
                <a:gd name="connsiteY44" fmla="*/ 969753 h 1098325"/>
                <a:gd name="connsiteX45" fmla="*/ 101721 w 1062895"/>
                <a:gd name="connsiteY45" fmla="*/ 916608 h 1098325"/>
                <a:gd name="connsiteX46" fmla="*/ 119436 w 1062895"/>
                <a:gd name="connsiteY46" fmla="*/ 863463 h 1098325"/>
                <a:gd name="connsiteX47" fmla="*/ 48576 w 1062895"/>
                <a:gd name="connsiteY47" fmla="*/ 898893 h 1098325"/>
                <a:gd name="connsiteX48" fmla="*/ 48576 w 1062895"/>
                <a:gd name="connsiteY48" fmla="*/ 845748 h 1098325"/>
                <a:gd name="connsiteX49" fmla="*/ 30861 w 1062895"/>
                <a:gd name="connsiteY49" fmla="*/ 739459 h 1098325"/>
                <a:gd name="connsiteX50" fmla="*/ 66291 w 1062895"/>
                <a:gd name="connsiteY50" fmla="*/ 721744 h 1098325"/>
                <a:gd name="connsiteX51" fmla="*/ 84006 w 1062895"/>
                <a:gd name="connsiteY51" fmla="*/ 686314 h 1098325"/>
                <a:gd name="connsiteX52" fmla="*/ 66291 w 1062895"/>
                <a:gd name="connsiteY52" fmla="*/ 668599 h 1098325"/>
                <a:gd name="connsiteX53" fmla="*/ 137151 w 1062895"/>
                <a:gd name="connsiteY53" fmla="*/ 544595 h 109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062895" h="1098325">
                  <a:moveTo>
                    <a:pt x="137151" y="544595"/>
                  </a:moveTo>
                  <a:lnTo>
                    <a:pt x="172581" y="544595"/>
                  </a:lnTo>
                  <a:lnTo>
                    <a:pt x="172581" y="633169"/>
                  </a:lnTo>
                  <a:lnTo>
                    <a:pt x="402875" y="580024"/>
                  </a:lnTo>
                  <a:lnTo>
                    <a:pt x="420590" y="544595"/>
                  </a:lnTo>
                  <a:lnTo>
                    <a:pt x="385160" y="473735"/>
                  </a:lnTo>
                  <a:lnTo>
                    <a:pt x="420590" y="509165"/>
                  </a:lnTo>
                  <a:lnTo>
                    <a:pt x="456020" y="491450"/>
                  </a:lnTo>
                  <a:lnTo>
                    <a:pt x="420590" y="367445"/>
                  </a:lnTo>
                  <a:lnTo>
                    <a:pt x="456020" y="332015"/>
                  </a:lnTo>
                  <a:lnTo>
                    <a:pt x="456020" y="278871"/>
                  </a:lnTo>
                  <a:lnTo>
                    <a:pt x="509165" y="314300"/>
                  </a:lnTo>
                  <a:lnTo>
                    <a:pt x="580024" y="296585"/>
                  </a:lnTo>
                  <a:lnTo>
                    <a:pt x="597739" y="225726"/>
                  </a:lnTo>
                  <a:lnTo>
                    <a:pt x="650884" y="190296"/>
                  </a:lnTo>
                  <a:lnTo>
                    <a:pt x="668599" y="208011"/>
                  </a:lnTo>
                  <a:lnTo>
                    <a:pt x="633169" y="278871"/>
                  </a:lnTo>
                  <a:lnTo>
                    <a:pt x="686314" y="296585"/>
                  </a:lnTo>
                  <a:lnTo>
                    <a:pt x="774889" y="190296"/>
                  </a:lnTo>
                  <a:lnTo>
                    <a:pt x="845748" y="30861"/>
                  </a:lnTo>
                  <a:lnTo>
                    <a:pt x="916608" y="66291"/>
                  </a:lnTo>
                  <a:lnTo>
                    <a:pt x="934323" y="137151"/>
                  </a:lnTo>
                  <a:lnTo>
                    <a:pt x="898893" y="239897"/>
                  </a:lnTo>
                  <a:lnTo>
                    <a:pt x="916608" y="278871"/>
                  </a:lnTo>
                  <a:lnTo>
                    <a:pt x="916608" y="332015"/>
                  </a:lnTo>
                  <a:lnTo>
                    <a:pt x="1058327" y="402875"/>
                  </a:lnTo>
                  <a:lnTo>
                    <a:pt x="969753" y="544595"/>
                  </a:lnTo>
                  <a:lnTo>
                    <a:pt x="916608" y="580024"/>
                  </a:lnTo>
                  <a:lnTo>
                    <a:pt x="881178" y="562309"/>
                  </a:lnTo>
                  <a:lnTo>
                    <a:pt x="810318" y="633169"/>
                  </a:lnTo>
                  <a:lnTo>
                    <a:pt x="650884" y="668599"/>
                  </a:lnTo>
                  <a:lnTo>
                    <a:pt x="633169" y="739459"/>
                  </a:lnTo>
                  <a:lnTo>
                    <a:pt x="420590" y="721744"/>
                  </a:lnTo>
                  <a:lnTo>
                    <a:pt x="402875" y="845748"/>
                  </a:lnTo>
                  <a:lnTo>
                    <a:pt x="332015" y="845748"/>
                  </a:lnTo>
                  <a:lnTo>
                    <a:pt x="367445" y="987468"/>
                  </a:lnTo>
                  <a:lnTo>
                    <a:pt x="332015" y="1040613"/>
                  </a:lnTo>
                  <a:lnTo>
                    <a:pt x="243441" y="1022898"/>
                  </a:lnTo>
                  <a:lnTo>
                    <a:pt x="261155" y="1022898"/>
                  </a:lnTo>
                  <a:lnTo>
                    <a:pt x="225726" y="1076043"/>
                  </a:lnTo>
                  <a:lnTo>
                    <a:pt x="190296" y="1076043"/>
                  </a:lnTo>
                  <a:lnTo>
                    <a:pt x="190296" y="1040613"/>
                  </a:lnTo>
                  <a:lnTo>
                    <a:pt x="225726" y="1022898"/>
                  </a:lnTo>
                  <a:lnTo>
                    <a:pt x="243441" y="952038"/>
                  </a:lnTo>
                  <a:lnTo>
                    <a:pt x="137151" y="969753"/>
                  </a:lnTo>
                  <a:lnTo>
                    <a:pt x="101721" y="916608"/>
                  </a:lnTo>
                  <a:lnTo>
                    <a:pt x="119436" y="863463"/>
                  </a:lnTo>
                  <a:lnTo>
                    <a:pt x="48576" y="898893"/>
                  </a:lnTo>
                  <a:lnTo>
                    <a:pt x="48576" y="845748"/>
                  </a:lnTo>
                  <a:lnTo>
                    <a:pt x="30861" y="739459"/>
                  </a:lnTo>
                  <a:lnTo>
                    <a:pt x="66291" y="721744"/>
                  </a:lnTo>
                  <a:lnTo>
                    <a:pt x="84006" y="686314"/>
                  </a:lnTo>
                  <a:lnTo>
                    <a:pt x="66291" y="668599"/>
                  </a:lnTo>
                  <a:lnTo>
                    <a:pt x="137151" y="544595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Полилиния: фигура 6">
              <a:extLst>
                <a:ext uri="{FF2B5EF4-FFF2-40B4-BE49-F238E27FC236}">
                  <a16:creationId xmlns:a16="http://schemas.microsoft.com/office/drawing/2014/main" xmlns="" id="{123F7E59-4BDB-407C-A7E5-9ADC000A1888}"/>
                </a:ext>
              </a:extLst>
            </p:cNvPr>
            <p:cNvSpPr/>
            <p:nvPr/>
          </p:nvSpPr>
          <p:spPr>
            <a:xfrm rot="19611445">
              <a:off x="6887353" y="815675"/>
              <a:ext cx="1523484" cy="2090362"/>
            </a:xfrm>
            <a:custGeom>
              <a:avLst/>
              <a:gdLst>
                <a:gd name="connsiteX0" fmla="*/ 30861 w 1523484"/>
                <a:gd name="connsiteY0" fmla="*/ 845748 h 2090362"/>
                <a:gd name="connsiteX1" fmla="*/ 190296 w 1523484"/>
                <a:gd name="connsiteY1" fmla="*/ 810319 h 2090362"/>
                <a:gd name="connsiteX2" fmla="*/ 261155 w 1523484"/>
                <a:gd name="connsiteY2" fmla="*/ 757174 h 2090362"/>
                <a:gd name="connsiteX3" fmla="*/ 385160 w 1523484"/>
                <a:gd name="connsiteY3" fmla="*/ 792604 h 2090362"/>
                <a:gd name="connsiteX4" fmla="*/ 509165 w 1523484"/>
                <a:gd name="connsiteY4" fmla="*/ 757174 h 2090362"/>
                <a:gd name="connsiteX5" fmla="*/ 473735 w 1523484"/>
                <a:gd name="connsiteY5" fmla="*/ 562309 h 2090362"/>
                <a:gd name="connsiteX6" fmla="*/ 420590 w 1523484"/>
                <a:gd name="connsiteY6" fmla="*/ 597739 h 2090362"/>
                <a:gd name="connsiteX7" fmla="*/ 278870 w 1523484"/>
                <a:gd name="connsiteY7" fmla="*/ 491450 h 2090362"/>
                <a:gd name="connsiteX8" fmla="*/ 243441 w 1523484"/>
                <a:gd name="connsiteY8" fmla="*/ 509165 h 2090362"/>
                <a:gd name="connsiteX9" fmla="*/ 509165 w 1523484"/>
                <a:gd name="connsiteY9" fmla="*/ 30861 h 2090362"/>
                <a:gd name="connsiteX10" fmla="*/ 739459 w 1523484"/>
                <a:gd name="connsiteY10" fmla="*/ 154866 h 2090362"/>
                <a:gd name="connsiteX11" fmla="*/ 721744 w 1523484"/>
                <a:gd name="connsiteY11" fmla="*/ 594196 h 2090362"/>
                <a:gd name="connsiteX12" fmla="*/ 810318 w 1523484"/>
                <a:gd name="connsiteY12" fmla="*/ 611911 h 2090362"/>
                <a:gd name="connsiteX13" fmla="*/ 739459 w 1523484"/>
                <a:gd name="connsiteY13" fmla="*/ 682771 h 2090362"/>
                <a:gd name="connsiteX14" fmla="*/ 810318 w 1523484"/>
                <a:gd name="connsiteY14" fmla="*/ 806775 h 2090362"/>
                <a:gd name="connsiteX15" fmla="*/ 845748 w 1523484"/>
                <a:gd name="connsiteY15" fmla="*/ 806775 h 2090362"/>
                <a:gd name="connsiteX16" fmla="*/ 828033 w 1523484"/>
                <a:gd name="connsiteY16" fmla="*/ 789060 h 2090362"/>
                <a:gd name="connsiteX17" fmla="*/ 845748 w 1523484"/>
                <a:gd name="connsiteY17" fmla="*/ 771345 h 2090362"/>
                <a:gd name="connsiteX18" fmla="*/ 916608 w 1523484"/>
                <a:gd name="connsiteY18" fmla="*/ 753631 h 2090362"/>
                <a:gd name="connsiteX19" fmla="*/ 898893 w 1523484"/>
                <a:gd name="connsiteY19" fmla="*/ 806775 h 2090362"/>
                <a:gd name="connsiteX20" fmla="*/ 863463 w 1523484"/>
                <a:gd name="connsiteY20" fmla="*/ 806775 h 2090362"/>
                <a:gd name="connsiteX21" fmla="*/ 916608 w 1523484"/>
                <a:gd name="connsiteY21" fmla="*/ 842205 h 2090362"/>
                <a:gd name="connsiteX22" fmla="*/ 934323 w 1523484"/>
                <a:gd name="connsiteY22" fmla="*/ 806775 h 2090362"/>
                <a:gd name="connsiteX23" fmla="*/ 1040613 w 1523484"/>
                <a:gd name="connsiteY23" fmla="*/ 842205 h 2090362"/>
                <a:gd name="connsiteX24" fmla="*/ 1022898 w 1523484"/>
                <a:gd name="connsiteY24" fmla="*/ 1019355 h 2090362"/>
                <a:gd name="connsiteX25" fmla="*/ 1146902 w 1523484"/>
                <a:gd name="connsiteY25" fmla="*/ 1161074 h 2090362"/>
                <a:gd name="connsiteX26" fmla="*/ 1288622 w 1523484"/>
                <a:gd name="connsiteY26" fmla="*/ 1037069 h 2090362"/>
                <a:gd name="connsiteX27" fmla="*/ 1341766 w 1523484"/>
                <a:gd name="connsiteY27" fmla="*/ 1107929 h 2090362"/>
                <a:gd name="connsiteX28" fmla="*/ 1465771 w 1523484"/>
                <a:gd name="connsiteY28" fmla="*/ 1040613 h 2090362"/>
                <a:gd name="connsiteX29" fmla="*/ 1501201 w 1523484"/>
                <a:gd name="connsiteY29" fmla="*/ 1093757 h 2090362"/>
                <a:gd name="connsiteX30" fmla="*/ 1483486 w 1523484"/>
                <a:gd name="connsiteY30" fmla="*/ 1164617 h 2090362"/>
                <a:gd name="connsiteX31" fmla="*/ 1518916 w 1523484"/>
                <a:gd name="connsiteY31" fmla="*/ 1164617 h 2090362"/>
                <a:gd name="connsiteX32" fmla="*/ 1501201 w 1523484"/>
                <a:gd name="connsiteY32" fmla="*/ 1200047 h 2090362"/>
                <a:gd name="connsiteX33" fmla="*/ 1465771 w 1523484"/>
                <a:gd name="connsiteY33" fmla="*/ 1182332 h 2090362"/>
                <a:gd name="connsiteX34" fmla="*/ 1394911 w 1523484"/>
                <a:gd name="connsiteY34" fmla="*/ 1270907 h 2090362"/>
                <a:gd name="connsiteX35" fmla="*/ 1306337 w 1523484"/>
                <a:gd name="connsiteY35" fmla="*/ 1235477 h 2090362"/>
                <a:gd name="connsiteX36" fmla="*/ 1270907 w 1523484"/>
                <a:gd name="connsiteY36" fmla="*/ 1270907 h 2090362"/>
                <a:gd name="connsiteX37" fmla="*/ 1200047 w 1523484"/>
                <a:gd name="connsiteY37" fmla="*/ 1306337 h 2090362"/>
                <a:gd name="connsiteX38" fmla="*/ 1182332 w 1523484"/>
                <a:gd name="connsiteY38" fmla="*/ 1270907 h 2090362"/>
                <a:gd name="connsiteX39" fmla="*/ 1217762 w 1523484"/>
                <a:gd name="connsiteY39" fmla="*/ 1270907 h 2090362"/>
                <a:gd name="connsiteX40" fmla="*/ 1235477 w 1523484"/>
                <a:gd name="connsiteY40" fmla="*/ 1253192 h 2090362"/>
                <a:gd name="connsiteX41" fmla="*/ 1200047 w 1523484"/>
                <a:gd name="connsiteY41" fmla="*/ 1235477 h 2090362"/>
                <a:gd name="connsiteX42" fmla="*/ 1182332 w 1523484"/>
                <a:gd name="connsiteY42" fmla="*/ 1270907 h 2090362"/>
                <a:gd name="connsiteX43" fmla="*/ 1146902 w 1523484"/>
                <a:gd name="connsiteY43" fmla="*/ 1200047 h 2090362"/>
                <a:gd name="connsiteX44" fmla="*/ 1182332 w 1523484"/>
                <a:gd name="connsiteY44" fmla="*/ 1217762 h 2090362"/>
                <a:gd name="connsiteX45" fmla="*/ 1217762 w 1523484"/>
                <a:gd name="connsiteY45" fmla="*/ 1182332 h 2090362"/>
                <a:gd name="connsiteX46" fmla="*/ 1093757 w 1523484"/>
                <a:gd name="connsiteY46" fmla="*/ 1182332 h 2090362"/>
                <a:gd name="connsiteX47" fmla="*/ 1111472 w 1523484"/>
                <a:gd name="connsiteY47" fmla="*/ 1235477 h 2090362"/>
                <a:gd name="connsiteX48" fmla="*/ 1058327 w 1523484"/>
                <a:gd name="connsiteY48" fmla="*/ 1235477 h 2090362"/>
                <a:gd name="connsiteX49" fmla="*/ 1058327 w 1523484"/>
                <a:gd name="connsiteY49" fmla="*/ 1288622 h 2090362"/>
                <a:gd name="connsiteX50" fmla="*/ 987468 w 1523484"/>
                <a:gd name="connsiteY50" fmla="*/ 1306337 h 2090362"/>
                <a:gd name="connsiteX51" fmla="*/ 898893 w 1523484"/>
                <a:gd name="connsiteY51" fmla="*/ 1182332 h 2090362"/>
                <a:gd name="connsiteX52" fmla="*/ 845748 w 1523484"/>
                <a:gd name="connsiteY52" fmla="*/ 1235477 h 2090362"/>
                <a:gd name="connsiteX53" fmla="*/ 898893 w 1523484"/>
                <a:gd name="connsiteY53" fmla="*/ 1359481 h 2090362"/>
                <a:gd name="connsiteX54" fmla="*/ 774889 w 1523484"/>
                <a:gd name="connsiteY54" fmla="*/ 1324052 h 2090362"/>
                <a:gd name="connsiteX55" fmla="*/ 650884 w 1523484"/>
                <a:gd name="connsiteY55" fmla="*/ 1483486 h 2090362"/>
                <a:gd name="connsiteX56" fmla="*/ 721744 w 1523484"/>
                <a:gd name="connsiteY56" fmla="*/ 1518916 h 2090362"/>
                <a:gd name="connsiteX57" fmla="*/ 668599 w 1523484"/>
                <a:gd name="connsiteY57" fmla="*/ 1625205 h 2090362"/>
                <a:gd name="connsiteX58" fmla="*/ 597739 w 1523484"/>
                <a:gd name="connsiteY58" fmla="*/ 1678350 h 2090362"/>
                <a:gd name="connsiteX59" fmla="*/ 597739 w 1523484"/>
                <a:gd name="connsiteY59" fmla="*/ 1731495 h 2090362"/>
                <a:gd name="connsiteX60" fmla="*/ 562309 w 1523484"/>
                <a:gd name="connsiteY60" fmla="*/ 1749210 h 2090362"/>
                <a:gd name="connsiteX61" fmla="*/ 615454 w 1523484"/>
                <a:gd name="connsiteY61" fmla="*/ 1855500 h 2090362"/>
                <a:gd name="connsiteX62" fmla="*/ 332015 w 1523484"/>
                <a:gd name="connsiteY62" fmla="*/ 2068079 h 2090362"/>
                <a:gd name="connsiteX63" fmla="*/ 225726 w 1523484"/>
                <a:gd name="connsiteY63" fmla="*/ 2029106 h 2090362"/>
                <a:gd name="connsiteX64" fmla="*/ 66291 w 1523484"/>
                <a:gd name="connsiteY64" fmla="*/ 1253192 h 2090362"/>
                <a:gd name="connsiteX65" fmla="*/ 101721 w 1523484"/>
                <a:gd name="connsiteY65" fmla="*/ 1253192 h 2090362"/>
                <a:gd name="connsiteX66" fmla="*/ 30861 w 1523484"/>
                <a:gd name="connsiteY66" fmla="*/ 845748 h 2090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523484" h="2090362">
                  <a:moveTo>
                    <a:pt x="30861" y="845748"/>
                  </a:moveTo>
                  <a:lnTo>
                    <a:pt x="190296" y="810319"/>
                  </a:lnTo>
                  <a:lnTo>
                    <a:pt x="261155" y="757174"/>
                  </a:lnTo>
                  <a:lnTo>
                    <a:pt x="385160" y="792604"/>
                  </a:lnTo>
                  <a:lnTo>
                    <a:pt x="509165" y="757174"/>
                  </a:lnTo>
                  <a:lnTo>
                    <a:pt x="473735" y="562309"/>
                  </a:lnTo>
                  <a:lnTo>
                    <a:pt x="420590" y="597739"/>
                  </a:lnTo>
                  <a:lnTo>
                    <a:pt x="278870" y="491450"/>
                  </a:lnTo>
                  <a:lnTo>
                    <a:pt x="243441" y="509165"/>
                  </a:lnTo>
                  <a:lnTo>
                    <a:pt x="509165" y="30861"/>
                  </a:lnTo>
                  <a:lnTo>
                    <a:pt x="739459" y="154866"/>
                  </a:lnTo>
                  <a:lnTo>
                    <a:pt x="721744" y="594196"/>
                  </a:lnTo>
                  <a:lnTo>
                    <a:pt x="810318" y="611911"/>
                  </a:lnTo>
                  <a:lnTo>
                    <a:pt x="739459" y="682771"/>
                  </a:lnTo>
                  <a:lnTo>
                    <a:pt x="810318" y="806775"/>
                  </a:lnTo>
                  <a:lnTo>
                    <a:pt x="845748" y="806775"/>
                  </a:lnTo>
                  <a:lnTo>
                    <a:pt x="828033" y="789060"/>
                  </a:lnTo>
                  <a:lnTo>
                    <a:pt x="845748" y="771345"/>
                  </a:lnTo>
                  <a:lnTo>
                    <a:pt x="916608" y="753631"/>
                  </a:lnTo>
                  <a:lnTo>
                    <a:pt x="898893" y="806775"/>
                  </a:lnTo>
                  <a:lnTo>
                    <a:pt x="863463" y="806775"/>
                  </a:lnTo>
                  <a:lnTo>
                    <a:pt x="916608" y="842205"/>
                  </a:lnTo>
                  <a:lnTo>
                    <a:pt x="934323" y="806775"/>
                  </a:lnTo>
                  <a:lnTo>
                    <a:pt x="1040613" y="842205"/>
                  </a:lnTo>
                  <a:lnTo>
                    <a:pt x="1022898" y="1019355"/>
                  </a:lnTo>
                  <a:lnTo>
                    <a:pt x="1146902" y="1161074"/>
                  </a:lnTo>
                  <a:lnTo>
                    <a:pt x="1288622" y="1037069"/>
                  </a:lnTo>
                  <a:lnTo>
                    <a:pt x="1341766" y="1107929"/>
                  </a:lnTo>
                  <a:lnTo>
                    <a:pt x="1465771" y="1040613"/>
                  </a:lnTo>
                  <a:lnTo>
                    <a:pt x="1501201" y="1093757"/>
                  </a:lnTo>
                  <a:lnTo>
                    <a:pt x="1483486" y="1164617"/>
                  </a:lnTo>
                  <a:lnTo>
                    <a:pt x="1518916" y="1164617"/>
                  </a:lnTo>
                  <a:lnTo>
                    <a:pt x="1501201" y="1200047"/>
                  </a:lnTo>
                  <a:lnTo>
                    <a:pt x="1465771" y="1182332"/>
                  </a:lnTo>
                  <a:lnTo>
                    <a:pt x="1394911" y="1270907"/>
                  </a:lnTo>
                  <a:lnTo>
                    <a:pt x="1306337" y="1235477"/>
                  </a:lnTo>
                  <a:lnTo>
                    <a:pt x="1270907" y="1270907"/>
                  </a:lnTo>
                  <a:lnTo>
                    <a:pt x="1200047" y="1306337"/>
                  </a:lnTo>
                  <a:lnTo>
                    <a:pt x="1182332" y="1270907"/>
                  </a:lnTo>
                  <a:lnTo>
                    <a:pt x="1217762" y="1270907"/>
                  </a:lnTo>
                  <a:lnTo>
                    <a:pt x="1235477" y="1253192"/>
                  </a:lnTo>
                  <a:lnTo>
                    <a:pt x="1200047" y="1235477"/>
                  </a:lnTo>
                  <a:lnTo>
                    <a:pt x="1182332" y="1270907"/>
                  </a:lnTo>
                  <a:lnTo>
                    <a:pt x="1146902" y="1200047"/>
                  </a:lnTo>
                  <a:lnTo>
                    <a:pt x="1182332" y="1217762"/>
                  </a:lnTo>
                  <a:lnTo>
                    <a:pt x="1217762" y="1182332"/>
                  </a:lnTo>
                  <a:lnTo>
                    <a:pt x="1093757" y="1182332"/>
                  </a:lnTo>
                  <a:lnTo>
                    <a:pt x="1111472" y="1235477"/>
                  </a:lnTo>
                  <a:lnTo>
                    <a:pt x="1058327" y="1235477"/>
                  </a:lnTo>
                  <a:lnTo>
                    <a:pt x="1058327" y="1288622"/>
                  </a:lnTo>
                  <a:lnTo>
                    <a:pt x="987468" y="1306337"/>
                  </a:lnTo>
                  <a:lnTo>
                    <a:pt x="898893" y="1182332"/>
                  </a:lnTo>
                  <a:lnTo>
                    <a:pt x="845748" y="1235477"/>
                  </a:lnTo>
                  <a:lnTo>
                    <a:pt x="898893" y="1359481"/>
                  </a:lnTo>
                  <a:lnTo>
                    <a:pt x="774889" y="1324052"/>
                  </a:lnTo>
                  <a:lnTo>
                    <a:pt x="650884" y="1483486"/>
                  </a:lnTo>
                  <a:lnTo>
                    <a:pt x="721744" y="1518916"/>
                  </a:lnTo>
                  <a:lnTo>
                    <a:pt x="668599" y="1625205"/>
                  </a:lnTo>
                  <a:lnTo>
                    <a:pt x="597739" y="1678350"/>
                  </a:lnTo>
                  <a:lnTo>
                    <a:pt x="597739" y="1731495"/>
                  </a:lnTo>
                  <a:lnTo>
                    <a:pt x="562309" y="1749210"/>
                  </a:lnTo>
                  <a:lnTo>
                    <a:pt x="615454" y="1855500"/>
                  </a:lnTo>
                  <a:lnTo>
                    <a:pt x="332015" y="2068079"/>
                  </a:lnTo>
                  <a:lnTo>
                    <a:pt x="225726" y="2029106"/>
                  </a:lnTo>
                  <a:lnTo>
                    <a:pt x="66291" y="1253192"/>
                  </a:lnTo>
                  <a:lnTo>
                    <a:pt x="101721" y="1253192"/>
                  </a:lnTo>
                  <a:lnTo>
                    <a:pt x="30861" y="845748"/>
                  </a:lnTo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Полилиния: фигура 7">
              <a:extLst>
                <a:ext uri="{FF2B5EF4-FFF2-40B4-BE49-F238E27FC236}">
                  <a16:creationId xmlns:a16="http://schemas.microsoft.com/office/drawing/2014/main" xmlns="" id="{D7843FEE-B160-47DD-B648-3537FC7CA9D9}"/>
                </a:ext>
              </a:extLst>
            </p:cNvPr>
            <p:cNvSpPr/>
            <p:nvPr/>
          </p:nvSpPr>
          <p:spPr>
            <a:xfrm rot="19611445">
              <a:off x="5465664" y="839237"/>
              <a:ext cx="1310905" cy="992036"/>
            </a:xfrm>
            <a:custGeom>
              <a:avLst/>
              <a:gdLst>
                <a:gd name="connsiteX0" fmla="*/ 48576 w 1310905"/>
                <a:gd name="connsiteY0" fmla="*/ 562309 h 992036"/>
                <a:gd name="connsiteX1" fmla="*/ 172581 w 1310905"/>
                <a:gd name="connsiteY1" fmla="*/ 597739 h 992036"/>
                <a:gd name="connsiteX2" fmla="*/ 190296 w 1310905"/>
                <a:gd name="connsiteY2" fmla="*/ 562309 h 992036"/>
                <a:gd name="connsiteX3" fmla="*/ 172581 w 1310905"/>
                <a:gd name="connsiteY3" fmla="*/ 544594 h 992036"/>
                <a:gd name="connsiteX4" fmla="*/ 137151 w 1310905"/>
                <a:gd name="connsiteY4" fmla="*/ 562309 h 992036"/>
                <a:gd name="connsiteX5" fmla="*/ 137151 w 1310905"/>
                <a:gd name="connsiteY5" fmla="*/ 526879 h 992036"/>
                <a:gd name="connsiteX6" fmla="*/ 208011 w 1310905"/>
                <a:gd name="connsiteY6" fmla="*/ 509165 h 992036"/>
                <a:gd name="connsiteX7" fmla="*/ 261155 w 1310905"/>
                <a:gd name="connsiteY7" fmla="*/ 456020 h 992036"/>
                <a:gd name="connsiteX8" fmla="*/ 261155 w 1310905"/>
                <a:gd name="connsiteY8" fmla="*/ 385160 h 992036"/>
                <a:gd name="connsiteX9" fmla="*/ 385160 w 1310905"/>
                <a:gd name="connsiteY9" fmla="*/ 314300 h 992036"/>
                <a:gd name="connsiteX10" fmla="*/ 385160 w 1310905"/>
                <a:gd name="connsiteY10" fmla="*/ 225726 h 992036"/>
                <a:gd name="connsiteX11" fmla="*/ 544594 w 1310905"/>
                <a:gd name="connsiteY11" fmla="*/ 190296 h 992036"/>
                <a:gd name="connsiteX12" fmla="*/ 526879 w 1310905"/>
                <a:gd name="connsiteY12" fmla="*/ 137151 h 992036"/>
                <a:gd name="connsiteX13" fmla="*/ 597739 w 1310905"/>
                <a:gd name="connsiteY13" fmla="*/ 119436 h 992036"/>
                <a:gd name="connsiteX14" fmla="*/ 633169 w 1310905"/>
                <a:gd name="connsiteY14" fmla="*/ 84006 h 992036"/>
                <a:gd name="connsiteX15" fmla="*/ 615454 w 1310905"/>
                <a:gd name="connsiteY15" fmla="*/ 66291 h 992036"/>
                <a:gd name="connsiteX16" fmla="*/ 668599 w 1310905"/>
                <a:gd name="connsiteY16" fmla="*/ 30861 h 992036"/>
                <a:gd name="connsiteX17" fmla="*/ 774889 w 1310905"/>
                <a:gd name="connsiteY17" fmla="*/ 119436 h 992036"/>
                <a:gd name="connsiteX18" fmla="*/ 739459 w 1310905"/>
                <a:gd name="connsiteY18" fmla="*/ 208011 h 992036"/>
                <a:gd name="connsiteX19" fmla="*/ 668599 w 1310905"/>
                <a:gd name="connsiteY19" fmla="*/ 190296 h 992036"/>
                <a:gd name="connsiteX20" fmla="*/ 668599 w 1310905"/>
                <a:gd name="connsiteY20" fmla="*/ 296585 h 992036"/>
                <a:gd name="connsiteX21" fmla="*/ 774889 w 1310905"/>
                <a:gd name="connsiteY21" fmla="*/ 385160 h 992036"/>
                <a:gd name="connsiteX22" fmla="*/ 828033 w 1310905"/>
                <a:gd name="connsiteY22" fmla="*/ 314300 h 992036"/>
                <a:gd name="connsiteX23" fmla="*/ 792603 w 1310905"/>
                <a:gd name="connsiteY23" fmla="*/ 314300 h 992036"/>
                <a:gd name="connsiteX24" fmla="*/ 828033 w 1310905"/>
                <a:gd name="connsiteY24" fmla="*/ 243441 h 992036"/>
                <a:gd name="connsiteX25" fmla="*/ 863463 w 1310905"/>
                <a:gd name="connsiteY25" fmla="*/ 243441 h 992036"/>
                <a:gd name="connsiteX26" fmla="*/ 881178 w 1310905"/>
                <a:gd name="connsiteY26" fmla="*/ 208011 h 992036"/>
                <a:gd name="connsiteX27" fmla="*/ 916608 w 1310905"/>
                <a:gd name="connsiteY27" fmla="*/ 208011 h 992036"/>
                <a:gd name="connsiteX28" fmla="*/ 916608 w 1310905"/>
                <a:gd name="connsiteY28" fmla="*/ 243441 h 992036"/>
                <a:gd name="connsiteX29" fmla="*/ 1005183 w 1310905"/>
                <a:gd name="connsiteY29" fmla="*/ 243441 h 992036"/>
                <a:gd name="connsiteX30" fmla="*/ 1005183 w 1310905"/>
                <a:gd name="connsiteY30" fmla="*/ 314300 h 992036"/>
                <a:gd name="connsiteX31" fmla="*/ 1058327 w 1310905"/>
                <a:gd name="connsiteY31" fmla="*/ 314300 h 992036"/>
                <a:gd name="connsiteX32" fmla="*/ 1076042 w 1310905"/>
                <a:gd name="connsiteY32" fmla="*/ 261155 h 992036"/>
                <a:gd name="connsiteX33" fmla="*/ 1058327 w 1310905"/>
                <a:gd name="connsiteY33" fmla="*/ 261155 h 992036"/>
                <a:gd name="connsiteX34" fmla="*/ 1076042 w 1310905"/>
                <a:gd name="connsiteY34" fmla="*/ 261155 h 992036"/>
                <a:gd name="connsiteX35" fmla="*/ 1111472 w 1310905"/>
                <a:gd name="connsiteY35" fmla="*/ 208011 h 992036"/>
                <a:gd name="connsiteX36" fmla="*/ 1146902 w 1310905"/>
                <a:gd name="connsiteY36" fmla="*/ 225726 h 992036"/>
                <a:gd name="connsiteX37" fmla="*/ 1111472 w 1310905"/>
                <a:gd name="connsiteY37" fmla="*/ 278870 h 992036"/>
                <a:gd name="connsiteX38" fmla="*/ 1146902 w 1310905"/>
                <a:gd name="connsiteY38" fmla="*/ 349730 h 992036"/>
                <a:gd name="connsiteX39" fmla="*/ 1235477 w 1310905"/>
                <a:gd name="connsiteY39" fmla="*/ 349730 h 992036"/>
                <a:gd name="connsiteX40" fmla="*/ 1253192 w 1310905"/>
                <a:gd name="connsiteY40" fmla="*/ 420590 h 992036"/>
                <a:gd name="connsiteX41" fmla="*/ 1306337 w 1310905"/>
                <a:gd name="connsiteY41" fmla="*/ 420590 h 992036"/>
                <a:gd name="connsiteX42" fmla="*/ 1217762 w 1310905"/>
                <a:gd name="connsiteY42" fmla="*/ 438305 h 992036"/>
                <a:gd name="connsiteX43" fmla="*/ 1076042 w 1310905"/>
                <a:gd name="connsiteY43" fmla="*/ 562309 h 992036"/>
                <a:gd name="connsiteX44" fmla="*/ 1093757 w 1310905"/>
                <a:gd name="connsiteY44" fmla="*/ 633169 h 992036"/>
                <a:gd name="connsiteX45" fmla="*/ 1076042 w 1310905"/>
                <a:gd name="connsiteY45" fmla="*/ 721744 h 992036"/>
                <a:gd name="connsiteX46" fmla="*/ 1058327 w 1310905"/>
                <a:gd name="connsiteY46" fmla="*/ 721744 h 992036"/>
                <a:gd name="connsiteX47" fmla="*/ 1111472 w 1310905"/>
                <a:gd name="connsiteY47" fmla="*/ 774889 h 992036"/>
                <a:gd name="connsiteX48" fmla="*/ 1058327 w 1310905"/>
                <a:gd name="connsiteY48" fmla="*/ 792603 h 992036"/>
                <a:gd name="connsiteX49" fmla="*/ 1058327 w 1310905"/>
                <a:gd name="connsiteY49" fmla="*/ 810318 h 992036"/>
                <a:gd name="connsiteX50" fmla="*/ 1058327 w 1310905"/>
                <a:gd name="connsiteY50" fmla="*/ 792603 h 992036"/>
                <a:gd name="connsiteX51" fmla="*/ 1022898 w 1310905"/>
                <a:gd name="connsiteY51" fmla="*/ 828033 h 992036"/>
                <a:gd name="connsiteX52" fmla="*/ 845748 w 1310905"/>
                <a:gd name="connsiteY52" fmla="*/ 721744 h 992036"/>
                <a:gd name="connsiteX53" fmla="*/ 810318 w 1310905"/>
                <a:gd name="connsiteY53" fmla="*/ 774889 h 992036"/>
                <a:gd name="connsiteX54" fmla="*/ 863463 w 1310905"/>
                <a:gd name="connsiteY54" fmla="*/ 792603 h 992036"/>
                <a:gd name="connsiteX55" fmla="*/ 845748 w 1310905"/>
                <a:gd name="connsiteY55" fmla="*/ 863463 h 992036"/>
                <a:gd name="connsiteX56" fmla="*/ 721744 w 1310905"/>
                <a:gd name="connsiteY56" fmla="*/ 845748 h 992036"/>
                <a:gd name="connsiteX57" fmla="*/ 721744 w 1310905"/>
                <a:gd name="connsiteY57" fmla="*/ 898893 h 992036"/>
                <a:gd name="connsiteX58" fmla="*/ 562309 w 1310905"/>
                <a:gd name="connsiteY58" fmla="*/ 810318 h 992036"/>
                <a:gd name="connsiteX59" fmla="*/ 491450 w 1310905"/>
                <a:gd name="connsiteY59" fmla="*/ 863463 h 992036"/>
                <a:gd name="connsiteX60" fmla="*/ 509165 w 1310905"/>
                <a:gd name="connsiteY60" fmla="*/ 898893 h 992036"/>
                <a:gd name="connsiteX61" fmla="*/ 456020 w 1310905"/>
                <a:gd name="connsiteY61" fmla="*/ 969753 h 992036"/>
                <a:gd name="connsiteX62" fmla="*/ 385160 w 1310905"/>
                <a:gd name="connsiteY62" fmla="*/ 987468 h 992036"/>
                <a:gd name="connsiteX63" fmla="*/ 278870 w 1310905"/>
                <a:gd name="connsiteY63" fmla="*/ 898893 h 992036"/>
                <a:gd name="connsiteX64" fmla="*/ 208011 w 1310905"/>
                <a:gd name="connsiteY64" fmla="*/ 916608 h 992036"/>
                <a:gd name="connsiteX65" fmla="*/ 154866 w 1310905"/>
                <a:gd name="connsiteY65" fmla="*/ 828033 h 992036"/>
                <a:gd name="connsiteX66" fmla="*/ 154866 w 1310905"/>
                <a:gd name="connsiteY66" fmla="*/ 792603 h 992036"/>
                <a:gd name="connsiteX67" fmla="*/ 172581 w 1310905"/>
                <a:gd name="connsiteY67" fmla="*/ 774889 h 992036"/>
                <a:gd name="connsiteX68" fmla="*/ 30861 w 1310905"/>
                <a:gd name="connsiteY68" fmla="*/ 668599 h 992036"/>
                <a:gd name="connsiteX69" fmla="*/ 30861 w 1310905"/>
                <a:gd name="connsiteY69" fmla="*/ 633169 h 992036"/>
                <a:gd name="connsiteX70" fmla="*/ 66291 w 1310905"/>
                <a:gd name="connsiteY70" fmla="*/ 597739 h 992036"/>
                <a:gd name="connsiteX71" fmla="*/ 48576 w 1310905"/>
                <a:gd name="connsiteY71" fmla="*/ 562309 h 9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310905" h="992036">
                  <a:moveTo>
                    <a:pt x="48576" y="562309"/>
                  </a:moveTo>
                  <a:lnTo>
                    <a:pt x="172581" y="597739"/>
                  </a:lnTo>
                  <a:lnTo>
                    <a:pt x="190296" y="562309"/>
                  </a:lnTo>
                  <a:lnTo>
                    <a:pt x="172581" y="544594"/>
                  </a:lnTo>
                  <a:lnTo>
                    <a:pt x="137151" y="562309"/>
                  </a:lnTo>
                  <a:lnTo>
                    <a:pt x="137151" y="526879"/>
                  </a:lnTo>
                  <a:lnTo>
                    <a:pt x="208011" y="509165"/>
                  </a:lnTo>
                  <a:lnTo>
                    <a:pt x="261155" y="456020"/>
                  </a:lnTo>
                  <a:lnTo>
                    <a:pt x="261155" y="385160"/>
                  </a:lnTo>
                  <a:lnTo>
                    <a:pt x="385160" y="314300"/>
                  </a:lnTo>
                  <a:lnTo>
                    <a:pt x="385160" y="225726"/>
                  </a:lnTo>
                  <a:lnTo>
                    <a:pt x="544594" y="190296"/>
                  </a:lnTo>
                  <a:lnTo>
                    <a:pt x="526879" y="137151"/>
                  </a:lnTo>
                  <a:lnTo>
                    <a:pt x="597739" y="119436"/>
                  </a:lnTo>
                  <a:lnTo>
                    <a:pt x="633169" y="84006"/>
                  </a:lnTo>
                  <a:lnTo>
                    <a:pt x="615454" y="66291"/>
                  </a:lnTo>
                  <a:lnTo>
                    <a:pt x="668599" y="30861"/>
                  </a:lnTo>
                  <a:lnTo>
                    <a:pt x="774889" y="119436"/>
                  </a:lnTo>
                  <a:lnTo>
                    <a:pt x="739459" y="208011"/>
                  </a:lnTo>
                  <a:lnTo>
                    <a:pt x="668599" y="190296"/>
                  </a:lnTo>
                  <a:lnTo>
                    <a:pt x="668599" y="296585"/>
                  </a:lnTo>
                  <a:lnTo>
                    <a:pt x="774889" y="385160"/>
                  </a:lnTo>
                  <a:lnTo>
                    <a:pt x="828033" y="314300"/>
                  </a:lnTo>
                  <a:lnTo>
                    <a:pt x="792603" y="314300"/>
                  </a:lnTo>
                  <a:lnTo>
                    <a:pt x="828033" y="243441"/>
                  </a:lnTo>
                  <a:lnTo>
                    <a:pt x="863463" y="243441"/>
                  </a:lnTo>
                  <a:lnTo>
                    <a:pt x="881178" y="208011"/>
                  </a:lnTo>
                  <a:lnTo>
                    <a:pt x="916608" y="208011"/>
                  </a:lnTo>
                  <a:lnTo>
                    <a:pt x="916608" y="243441"/>
                  </a:lnTo>
                  <a:lnTo>
                    <a:pt x="1005183" y="243441"/>
                  </a:lnTo>
                  <a:lnTo>
                    <a:pt x="1005183" y="314300"/>
                  </a:lnTo>
                  <a:lnTo>
                    <a:pt x="1058327" y="314300"/>
                  </a:lnTo>
                  <a:lnTo>
                    <a:pt x="1076042" y="261155"/>
                  </a:lnTo>
                  <a:lnTo>
                    <a:pt x="1058327" y="261155"/>
                  </a:lnTo>
                  <a:lnTo>
                    <a:pt x="1076042" y="261155"/>
                  </a:lnTo>
                  <a:lnTo>
                    <a:pt x="1111472" y="208011"/>
                  </a:lnTo>
                  <a:lnTo>
                    <a:pt x="1146902" y="225726"/>
                  </a:lnTo>
                  <a:lnTo>
                    <a:pt x="1111472" y="278870"/>
                  </a:lnTo>
                  <a:lnTo>
                    <a:pt x="1146902" y="349730"/>
                  </a:lnTo>
                  <a:lnTo>
                    <a:pt x="1235477" y="349730"/>
                  </a:lnTo>
                  <a:lnTo>
                    <a:pt x="1253192" y="420590"/>
                  </a:lnTo>
                  <a:lnTo>
                    <a:pt x="1306337" y="420590"/>
                  </a:lnTo>
                  <a:lnTo>
                    <a:pt x="1217762" y="438305"/>
                  </a:lnTo>
                  <a:lnTo>
                    <a:pt x="1076042" y="562309"/>
                  </a:lnTo>
                  <a:lnTo>
                    <a:pt x="1093757" y="633169"/>
                  </a:lnTo>
                  <a:lnTo>
                    <a:pt x="1076042" y="721744"/>
                  </a:lnTo>
                  <a:lnTo>
                    <a:pt x="1058327" y="721744"/>
                  </a:lnTo>
                  <a:lnTo>
                    <a:pt x="1111472" y="774889"/>
                  </a:lnTo>
                  <a:lnTo>
                    <a:pt x="1058327" y="792603"/>
                  </a:lnTo>
                  <a:lnTo>
                    <a:pt x="1058327" y="810318"/>
                  </a:lnTo>
                  <a:lnTo>
                    <a:pt x="1058327" y="792603"/>
                  </a:lnTo>
                  <a:lnTo>
                    <a:pt x="1022898" y="828033"/>
                  </a:lnTo>
                  <a:lnTo>
                    <a:pt x="845748" y="721744"/>
                  </a:lnTo>
                  <a:lnTo>
                    <a:pt x="810318" y="774889"/>
                  </a:lnTo>
                  <a:lnTo>
                    <a:pt x="863463" y="792603"/>
                  </a:lnTo>
                  <a:lnTo>
                    <a:pt x="845748" y="863463"/>
                  </a:lnTo>
                  <a:lnTo>
                    <a:pt x="721744" y="845748"/>
                  </a:lnTo>
                  <a:lnTo>
                    <a:pt x="721744" y="898893"/>
                  </a:lnTo>
                  <a:lnTo>
                    <a:pt x="562309" y="810318"/>
                  </a:lnTo>
                  <a:lnTo>
                    <a:pt x="491450" y="863463"/>
                  </a:lnTo>
                  <a:lnTo>
                    <a:pt x="509165" y="898893"/>
                  </a:lnTo>
                  <a:lnTo>
                    <a:pt x="456020" y="969753"/>
                  </a:lnTo>
                  <a:lnTo>
                    <a:pt x="385160" y="987468"/>
                  </a:lnTo>
                  <a:lnTo>
                    <a:pt x="278870" y="898893"/>
                  </a:lnTo>
                  <a:lnTo>
                    <a:pt x="208011" y="916608"/>
                  </a:lnTo>
                  <a:lnTo>
                    <a:pt x="154866" y="828033"/>
                  </a:lnTo>
                  <a:lnTo>
                    <a:pt x="154866" y="792603"/>
                  </a:lnTo>
                  <a:lnTo>
                    <a:pt x="172581" y="774889"/>
                  </a:lnTo>
                  <a:lnTo>
                    <a:pt x="30861" y="668599"/>
                  </a:lnTo>
                  <a:lnTo>
                    <a:pt x="30861" y="633169"/>
                  </a:lnTo>
                  <a:lnTo>
                    <a:pt x="66291" y="597739"/>
                  </a:lnTo>
                  <a:lnTo>
                    <a:pt x="48576" y="562309"/>
                  </a:lnTo>
                </a:path>
              </a:pathLst>
            </a:custGeom>
            <a:solidFill>
              <a:srgbClr val="FF9933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Полилиния: фигура 8">
              <a:extLst>
                <a:ext uri="{FF2B5EF4-FFF2-40B4-BE49-F238E27FC236}">
                  <a16:creationId xmlns:a16="http://schemas.microsoft.com/office/drawing/2014/main" xmlns="" id="{852DA923-B88B-4FBD-B979-D307419A28A6}"/>
                </a:ext>
              </a:extLst>
            </p:cNvPr>
            <p:cNvSpPr/>
            <p:nvPr/>
          </p:nvSpPr>
          <p:spPr>
            <a:xfrm rot="19611445">
              <a:off x="8169794" y="1872343"/>
              <a:ext cx="389729" cy="354299"/>
            </a:xfrm>
            <a:custGeom>
              <a:avLst/>
              <a:gdLst>
                <a:gd name="connsiteX0" fmla="*/ 30861 w 389728"/>
                <a:gd name="connsiteY0" fmla="*/ 261155 h 354298"/>
                <a:gd name="connsiteX1" fmla="*/ 119436 w 389728"/>
                <a:gd name="connsiteY1" fmla="*/ 172581 h 354298"/>
                <a:gd name="connsiteX2" fmla="*/ 190296 w 389728"/>
                <a:gd name="connsiteY2" fmla="*/ 172581 h 354298"/>
                <a:gd name="connsiteX3" fmla="*/ 208011 w 389728"/>
                <a:gd name="connsiteY3" fmla="*/ 137151 h 354298"/>
                <a:gd name="connsiteX4" fmla="*/ 261155 w 389728"/>
                <a:gd name="connsiteY4" fmla="*/ 137151 h 354298"/>
                <a:gd name="connsiteX5" fmla="*/ 296585 w 389728"/>
                <a:gd name="connsiteY5" fmla="*/ 30861 h 354298"/>
                <a:gd name="connsiteX6" fmla="*/ 349730 w 389728"/>
                <a:gd name="connsiteY6" fmla="*/ 30861 h 354298"/>
                <a:gd name="connsiteX7" fmla="*/ 367445 w 389728"/>
                <a:gd name="connsiteY7" fmla="*/ 48576 h 354298"/>
                <a:gd name="connsiteX8" fmla="*/ 332015 w 389728"/>
                <a:gd name="connsiteY8" fmla="*/ 119436 h 354298"/>
                <a:gd name="connsiteX9" fmla="*/ 367445 w 389728"/>
                <a:gd name="connsiteY9" fmla="*/ 154866 h 354298"/>
                <a:gd name="connsiteX10" fmla="*/ 332015 w 389728"/>
                <a:gd name="connsiteY10" fmla="*/ 208011 h 354298"/>
                <a:gd name="connsiteX11" fmla="*/ 385160 w 389728"/>
                <a:gd name="connsiteY11" fmla="*/ 278870 h 354298"/>
                <a:gd name="connsiteX12" fmla="*/ 332015 w 389728"/>
                <a:gd name="connsiteY12" fmla="*/ 349730 h 354298"/>
                <a:gd name="connsiteX13" fmla="*/ 296585 w 389728"/>
                <a:gd name="connsiteY13" fmla="*/ 349730 h 354298"/>
                <a:gd name="connsiteX14" fmla="*/ 278870 w 389728"/>
                <a:gd name="connsiteY14" fmla="*/ 278870 h 354298"/>
                <a:gd name="connsiteX15" fmla="*/ 172581 w 389728"/>
                <a:gd name="connsiteY15" fmla="*/ 296585 h 354298"/>
                <a:gd name="connsiteX16" fmla="*/ 48576 w 389728"/>
                <a:gd name="connsiteY16" fmla="*/ 296585 h 354298"/>
                <a:gd name="connsiteX17" fmla="*/ 30861 w 389728"/>
                <a:gd name="connsiteY17" fmla="*/ 261155 h 35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9728" h="354298">
                  <a:moveTo>
                    <a:pt x="30861" y="261155"/>
                  </a:moveTo>
                  <a:lnTo>
                    <a:pt x="119436" y="172581"/>
                  </a:lnTo>
                  <a:lnTo>
                    <a:pt x="190296" y="172581"/>
                  </a:lnTo>
                  <a:lnTo>
                    <a:pt x="208011" y="137151"/>
                  </a:lnTo>
                  <a:lnTo>
                    <a:pt x="261155" y="137151"/>
                  </a:lnTo>
                  <a:lnTo>
                    <a:pt x="296585" y="30861"/>
                  </a:lnTo>
                  <a:lnTo>
                    <a:pt x="349730" y="30861"/>
                  </a:lnTo>
                  <a:lnTo>
                    <a:pt x="367445" y="48576"/>
                  </a:lnTo>
                  <a:lnTo>
                    <a:pt x="332015" y="119436"/>
                  </a:lnTo>
                  <a:lnTo>
                    <a:pt x="367445" y="154866"/>
                  </a:lnTo>
                  <a:lnTo>
                    <a:pt x="332015" y="208011"/>
                  </a:lnTo>
                  <a:lnTo>
                    <a:pt x="385160" y="278870"/>
                  </a:lnTo>
                  <a:lnTo>
                    <a:pt x="332015" y="349730"/>
                  </a:lnTo>
                  <a:lnTo>
                    <a:pt x="296585" y="349730"/>
                  </a:lnTo>
                  <a:lnTo>
                    <a:pt x="278870" y="278870"/>
                  </a:lnTo>
                  <a:lnTo>
                    <a:pt x="172581" y="296585"/>
                  </a:lnTo>
                  <a:lnTo>
                    <a:pt x="48576" y="296585"/>
                  </a:lnTo>
                  <a:lnTo>
                    <a:pt x="30861" y="261155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Полилиния: фигура 9">
              <a:extLst>
                <a:ext uri="{FF2B5EF4-FFF2-40B4-BE49-F238E27FC236}">
                  <a16:creationId xmlns:a16="http://schemas.microsoft.com/office/drawing/2014/main" xmlns="" id="{76863E74-0700-4059-A828-628B2356EA74}"/>
                </a:ext>
              </a:extLst>
            </p:cNvPr>
            <p:cNvSpPr/>
            <p:nvPr/>
          </p:nvSpPr>
          <p:spPr>
            <a:xfrm rot="19611445">
              <a:off x="6329915" y="1592075"/>
              <a:ext cx="992036" cy="673167"/>
            </a:xfrm>
            <a:custGeom>
              <a:avLst/>
              <a:gdLst>
                <a:gd name="connsiteX0" fmla="*/ 101721 w 992036"/>
                <a:gd name="connsiteY0" fmla="*/ 154866 h 673167"/>
                <a:gd name="connsiteX1" fmla="*/ 137151 w 992036"/>
                <a:gd name="connsiteY1" fmla="*/ 154866 h 673167"/>
                <a:gd name="connsiteX2" fmla="*/ 154866 w 992036"/>
                <a:gd name="connsiteY2" fmla="*/ 119436 h 673167"/>
                <a:gd name="connsiteX3" fmla="*/ 190296 w 992036"/>
                <a:gd name="connsiteY3" fmla="*/ 172581 h 673167"/>
                <a:gd name="connsiteX4" fmla="*/ 278870 w 992036"/>
                <a:gd name="connsiteY4" fmla="*/ 172581 h 673167"/>
                <a:gd name="connsiteX5" fmla="*/ 314300 w 992036"/>
                <a:gd name="connsiteY5" fmla="*/ 119436 h 673167"/>
                <a:gd name="connsiteX6" fmla="*/ 349730 w 992036"/>
                <a:gd name="connsiteY6" fmla="*/ 137151 h 673167"/>
                <a:gd name="connsiteX7" fmla="*/ 314300 w 992036"/>
                <a:gd name="connsiteY7" fmla="*/ 48576 h 673167"/>
                <a:gd name="connsiteX8" fmla="*/ 349730 w 992036"/>
                <a:gd name="connsiteY8" fmla="*/ 101721 h 673167"/>
                <a:gd name="connsiteX9" fmla="*/ 349730 w 992036"/>
                <a:gd name="connsiteY9" fmla="*/ 30861 h 673167"/>
                <a:gd name="connsiteX10" fmla="*/ 456020 w 992036"/>
                <a:gd name="connsiteY10" fmla="*/ 30861 h 673167"/>
                <a:gd name="connsiteX11" fmla="*/ 526879 w 992036"/>
                <a:gd name="connsiteY11" fmla="*/ 84006 h 673167"/>
                <a:gd name="connsiteX12" fmla="*/ 509165 w 992036"/>
                <a:gd name="connsiteY12" fmla="*/ 137151 h 673167"/>
                <a:gd name="connsiteX13" fmla="*/ 526879 w 992036"/>
                <a:gd name="connsiteY13" fmla="*/ 154866 h 673167"/>
                <a:gd name="connsiteX14" fmla="*/ 580024 w 992036"/>
                <a:gd name="connsiteY14" fmla="*/ 119436 h 673167"/>
                <a:gd name="connsiteX15" fmla="*/ 580024 w 992036"/>
                <a:gd name="connsiteY15" fmla="*/ 137151 h 673167"/>
                <a:gd name="connsiteX16" fmla="*/ 597739 w 992036"/>
                <a:gd name="connsiteY16" fmla="*/ 119436 h 673167"/>
                <a:gd name="connsiteX17" fmla="*/ 704029 w 992036"/>
                <a:gd name="connsiteY17" fmla="*/ 193839 h 673167"/>
                <a:gd name="connsiteX18" fmla="*/ 739459 w 992036"/>
                <a:gd name="connsiteY18" fmla="*/ 176124 h 673167"/>
                <a:gd name="connsiteX19" fmla="*/ 881178 w 992036"/>
                <a:gd name="connsiteY19" fmla="*/ 282413 h 673167"/>
                <a:gd name="connsiteX20" fmla="*/ 934323 w 992036"/>
                <a:gd name="connsiteY20" fmla="*/ 246984 h 673167"/>
                <a:gd name="connsiteX21" fmla="*/ 969753 w 992036"/>
                <a:gd name="connsiteY21" fmla="*/ 441848 h 673167"/>
                <a:gd name="connsiteX22" fmla="*/ 845748 w 992036"/>
                <a:gd name="connsiteY22" fmla="*/ 477278 h 673167"/>
                <a:gd name="connsiteX23" fmla="*/ 721744 w 992036"/>
                <a:gd name="connsiteY23" fmla="*/ 441848 h 673167"/>
                <a:gd name="connsiteX24" fmla="*/ 650884 w 992036"/>
                <a:gd name="connsiteY24" fmla="*/ 494993 h 673167"/>
                <a:gd name="connsiteX25" fmla="*/ 491450 w 992036"/>
                <a:gd name="connsiteY25" fmla="*/ 530423 h 673167"/>
                <a:gd name="connsiteX26" fmla="*/ 225726 w 992036"/>
                <a:gd name="connsiteY26" fmla="*/ 580024 h 673167"/>
                <a:gd name="connsiteX27" fmla="*/ 208011 w 992036"/>
                <a:gd name="connsiteY27" fmla="*/ 650884 h 673167"/>
                <a:gd name="connsiteX28" fmla="*/ 137151 w 992036"/>
                <a:gd name="connsiteY28" fmla="*/ 615454 h 673167"/>
                <a:gd name="connsiteX29" fmla="*/ 172581 w 992036"/>
                <a:gd name="connsiteY29" fmla="*/ 562309 h 673167"/>
                <a:gd name="connsiteX30" fmla="*/ 154866 w 992036"/>
                <a:gd name="connsiteY30" fmla="val 12441600"/>
                <a:gd name="connsiteX31" fmla="*/ 101721 w 992036"/>
                <a:gd name="connsiteY31" fmla="*/ 597739 h 673167"/>
                <a:gd name="connsiteX32" fmla="*/ 30861 w 992036"/>
                <a:gd name="connsiteY32" fmla="*/ 526879 h 673167"/>
                <a:gd name="connsiteX33" fmla="*/ 84006 w 992036"/>
                <a:gd name="connsiteY33" fmla="*/ 526879 h 673167"/>
                <a:gd name="connsiteX34" fmla="*/ 101721 w 992036"/>
                <a:gd name="connsiteY34" fmla="*/ 509164 h 673167"/>
                <a:gd name="connsiteX35" fmla="*/ 137151 w 992036"/>
                <a:gd name="connsiteY35" fmla="*/ 491449 h 673167"/>
                <a:gd name="connsiteX36" fmla="*/ 101721 w 992036"/>
                <a:gd name="connsiteY36" fmla="*/ 456020 h 673167"/>
                <a:gd name="connsiteX37" fmla="*/ 137151 w 992036"/>
                <a:gd name="connsiteY37" fmla="*/ 367445 h 673167"/>
                <a:gd name="connsiteX38" fmla="*/ 101721 w 992036"/>
                <a:gd name="connsiteY38" fmla="*/ 349730 h 673167"/>
                <a:gd name="connsiteX39" fmla="*/ 137151 w 992036"/>
                <a:gd name="connsiteY39" fmla="*/ 332015 h 673167"/>
                <a:gd name="connsiteX40" fmla="*/ 48576 w 992036"/>
                <a:gd name="connsiteY40" fmla="*/ 261155 h 673167"/>
                <a:gd name="connsiteX41" fmla="*/ 66291 w 992036"/>
                <a:gd name="connsiteY41" fmla="*/ 225725 h 673167"/>
                <a:gd name="connsiteX42" fmla="*/ 137151 w 992036"/>
                <a:gd name="connsiteY42" fmla="*/ 208011 h 673167"/>
                <a:gd name="connsiteX43" fmla="*/ 101721 w 992036"/>
                <a:gd name="connsiteY43" fmla="*/ 154866 h 67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92036" h="673167">
                  <a:moveTo>
                    <a:pt x="101721" y="154866"/>
                  </a:moveTo>
                  <a:lnTo>
                    <a:pt x="137151" y="154866"/>
                  </a:lnTo>
                  <a:lnTo>
                    <a:pt x="154866" y="119436"/>
                  </a:lnTo>
                  <a:lnTo>
                    <a:pt x="190296" y="172581"/>
                  </a:lnTo>
                  <a:lnTo>
                    <a:pt x="278870" y="172581"/>
                  </a:lnTo>
                  <a:lnTo>
                    <a:pt x="314300" y="119436"/>
                  </a:lnTo>
                  <a:lnTo>
                    <a:pt x="349730" y="137151"/>
                  </a:lnTo>
                  <a:lnTo>
                    <a:pt x="314300" y="48576"/>
                  </a:lnTo>
                  <a:lnTo>
                    <a:pt x="349730" y="101721"/>
                  </a:lnTo>
                  <a:lnTo>
                    <a:pt x="349730" y="30861"/>
                  </a:lnTo>
                  <a:lnTo>
                    <a:pt x="456020" y="30861"/>
                  </a:lnTo>
                  <a:lnTo>
                    <a:pt x="526879" y="84006"/>
                  </a:lnTo>
                  <a:lnTo>
                    <a:pt x="509165" y="137151"/>
                  </a:lnTo>
                  <a:lnTo>
                    <a:pt x="526879" y="154866"/>
                  </a:lnTo>
                  <a:lnTo>
                    <a:pt x="580024" y="119436"/>
                  </a:lnTo>
                  <a:lnTo>
                    <a:pt x="580024" y="137151"/>
                  </a:lnTo>
                  <a:lnTo>
                    <a:pt x="597739" y="119436"/>
                  </a:lnTo>
                  <a:lnTo>
                    <a:pt x="704029" y="193839"/>
                  </a:lnTo>
                  <a:lnTo>
                    <a:pt x="739459" y="176124"/>
                  </a:lnTo>
                  <a:lnTo>
                    <a:pt x="881178" y="282413"/>
                  </a:lnTo>
                  <a:lnTo>
                    <a:pt x="934323" y="246984"/>
                  </a:lnTo>
                  <a:lnTo>
                    <a:pt x="969753" y="441848"/>
                  </a:lnTo>
                  <a:lnTo>
                    <a:pt x="845748" y="477278"/>
                  </a:lnTo>
                  <a:lnTo>
                    <a:pt x="721744" y="441848"/>
                  </a:lnTo>
                  <a:lnTo>
                    <a:pt x="650884" y="494993"/>
                  </a:lnTo>
                  <a:lnTo>
                    <a:pt x="491450" y="530423"/>
                  </a:lnTo>
                  <a:lnTo>
                    <a:pt x="225726" y="580024"/>
                  </a:lnTo>
                  <a:lnTo>
                    <a:pt x="208011" y="650884"/>
                  </a:lnTo>
                  <a:lnTo>
                    <a:pt x="137151" y="615454"/>
                  </a:lnTo>
                  <a:lnTo>
                    <a:pt x="172581" y="562309"/>
                  </a:lnTo>
                  <a:lnTo>
                    <a:pt x="154866" y="544594"/>
                  </a:lnTo>
                  <a:lnTo>
                    <a:pt x="101721" y="597739"/>
                  </a:lnTo>
                  <a:lnTo>
                    <a:pt x="30861" y="526879"/>
                  </a:lnTo>
                  <a:lnTo>
                    <a:pt x="84006" y="526879"/>
                  </a:lnTo>
                  <a:lnTo>
                    <a:pt x="101721" y="509164"/>
                  </a:lnTo>
                  <a:lnTo>
                    <a:pt x="137151" y="491449"/>
                  </a:lnTo>
                  <a:lnTo>
                    <a:pt x="101721" y="456020"/>
                  </a:lnTo>
                  <a:lnTo>
                    <a:pt x="137151" y="367445"/>
                  </a:lnTo>
                  <a:lnTo>
                    <a:pt x="101721" y="349730"/>
                  </a:lnTo>
                  <a:lnTo>
                    <a:pt x="137151" y="332015"/>
                  </a:lnTo>
                  <a:lnTo>
                    <a:pt x="48576" y="261155"/>
                  </a:lnTo>
                  <a:lnTo>
                    <a:pt x="66291" y="225725"/>
                  </a:lnTo>
                  <a:lnTo>
                    <a:pt x="137151" y="208011"/>
                  </a:lnTo>
                  <a:lnTo>
                    <a:pt x="101721" y="154866"/>
                  </a:lnTo>
                </a:path>
              </a:pathLst>
            </a:custGeom>
            <a:solidFill>
              <a:schemeClr val="bg1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Полилиния: фигура 10">
              <a:extLst>
                <a:ext uri="{FF2B5EF4-FFF2-40B4-BE49-F238E27FC236}">
                  <a16:creationId xmlns:a16="http://schemas.microsoft.com/office/drawing/2014/main" xmlns="" id="{7099C657-F0F2-42AC-A509-A0C125E2103E}"/>
                </a:ext>
              </a:extLst>
            </p:cNvPr>
            <p:cNvSpPr/>
            <p:nvPr/>
          </p:nvSpPr>
          <p:spPr>
            <a:xfrm rot="19611445">
              <a:off x="3570196" y="2256192"/>
              <a:ext cx="1275475" cy="1629774"/>
            </a:xfrm>
            <a:custGeom>
              <a:avLst/>
              <a:gdLst>
                <a:gd name="connsiteX0" fmla="*/ 30861 w 1275475"/>
                <a:gd name="connsiteY0" fmla="*/ 261155 h 1629773"/>
                <a:gd name="connsiteX1" fmla="*/ 66291 w 1275475"/>
                <a:gd name="connsiteY1" fmla="*/ 243441 h 1629773"/>
                <a:gd name="connsiteX2" fmla="*/ 137151 w 1275475"/>
                <a:gd name="connsiteY2" fmla="*/ 278870 h 1629773"/>
                <a:gd name="connsiteX3" fmla="*/ 190296 w 1275475"/>
                <a:gd name="connsiteY3" fmla="*/ 261155 h 1629773"/>
                <a:gd name="connsiteX4" fmla="*/ 243441 w 1275475"/>
                <a:gd name="connsiteY4" fmla="*/ 208011 h 1629773"/>
                <a:gd name="connsiteX5" fmla="*/ 243441 w 1275475"/>
                <a:gd name="connsiteY5" fmla="*/ 172581 h 1629773"/>
                <a:gd name="connsiteX6" fmla="*/ 367445 w 1275475"/>
                <a:gd name="connsiteY6" fmla="*/ 137151 h 1629773"/>
                <a:gd name="connsiteX7" fmla="*/ 420590 w 1275475"/>
                <a:gd name="connsiteY7" fmla="*/ 84006 h 1629773"/>
                <a:gd name="connsiteX8" fmla="*/ 420590 w 1275475"/>
                <a:gd name="connsiteY8" fmla="*/ 30861 h 1629773"/>
                <a:gd name="connsiteX9" fmla="*/ 438305 w 1275475"/>
                <a:gd name="connsiteY9" fmla="*/ 30861 h 1629773"/>
                <a:gd name="connsiteX10" fmla="*/ 438305 w 1275475"/>
                <a:gd name="connsiteY10" fmla="*/ 66291 h 1629773"/>
                <a:gd name="connsiteX11" fmla="*/ 491450 w 1275475"/>
                <a:gd name="connsiteY11" fmla="*/ 66291 h 1629773"/>
                <a:gd name="connsiteX12" fmla="*/ 473735 w 1275475"/>
                <a:gd name="connsiteY12" fmla="*/ 66291 h 1629773"/>
                <a:gd name="connsiteX13" fmla="*/ 473735 w 1275475"/>
                <a:gd name="connsiteY13" fmla="*/ 84006 h 1629773"/>
                <a:gd name="connsiteX14" fmla="*/ 438305 w 1275475"/>
                <a:gd name="connsiteY14" fmla="*/ 84006 h 1629773"/>
                <a:gd name="connsiteX15" fmla="*/ 491450 w 1275475"/>
                <a:gd name="connsiteY15" fmla="*/ 119436 h 1629773"/>
                <a:gd name="connsiteX16" fmla="*/ 456020 w 1275475"/>
                <a:gd name="connsiteY16" fmla="*/ 119436 h 1629773"/>
                <a:gd name="connsiteX17" fmla="*/ 509165 w 1275475"/>
                <a:gd name="connsiteY17" fmla="*/ 119436 h 1629773"/>
                <a:gd name="connsiteX18" fmla="*/ 562309 w 1275475"/>
                <a:gd name="connsiteY18" fmla="*/ 48576 h 1629773"/>
                <a:gd name="connsiteX19" fmla="*/ 597739 w 1275475"/>
                <a:gd name="connsiteY19" fmla="*/ 48576 h 1629773"/>
                <a:gd name="connsiteX20" fmla="*/ 615454 w 1275475"/>
                <a:gd name="connsiteY20" fmla="*/ 101721 h 1629773"/>
                <a:gd name="connsiteX21" fmla="*/ 650884 w 1275475"/>
                <a:gd name="connsiteY21" fmla="*/ 84006 h 1629773"/>
                <a:gd name="connsiteX22" fmla="*/ 668599 w 1275475"/>
                <a:gd name="connsiteY22" fmla="*/ 154866 h 1629773"/>
                <a:gd name="connsiteX23" fmla="*/ 757174 w 1275475"/>
                <a:gd name="connsiteY23" fmla="*/ 119436 h 1629773"/>
                <a:gd name="connsiteX24" fmla="*/ 810318 w 1275475"/>
                <a:gd name="connsiteY24" fmla="*/ 172581 h 1629773"/>
                <a:gd name="connsiteX25" fmla="*/ 916608 w 1275475"/>
                <a:gd name="connsiteY25" fmla="*/ 154866 h 1629773"/>
                <a:gd name="connsiteX26" fmla="*/ 934323 w 1275475"/>
                <a:gd name="connsiteY26" fmla="*/ 154866 h 1629773"/>
                <a:gd name="connsiteX27" fmla="*/ 898893 w 1275475"/>
                <a:gd name="connsiteY27" fmla="*/ 172581 h 1629773"/>
                <a:gd name="connsiteX28" fmla="*/ 916608 w 1275475"/>
                <a:gd name="connsiteY28" fmla="*/ 190296 h 1629773"/>
                <a:gd name="connsiteX29" fmla="*/ 1022898 w 1275475"/>
                <a:gd name="connsiteY29" fmla="*/ 190296 h 1629773"/>
                <a:gd name="connsiteX30" fmla="*/ 1040613 w 1275475"/>
                <a:gd name="connsiteY30" fmla="*/ 137151 h 1629773"/>
                <a:gd name="connsiteX31" fmla="*/ 1146902 w 1275475"/>
                <a:gd name="connsiteY31" fmla="*/ 84006 h 1629773"/>
                <a:gd name="connsiteX32" fmla="*/ 1146902 w 1275475"/>
                <a:gd name="connsiteY32" fmla="*/ 137151 h 1629773"/>
                <a:gd name="connsiteX33" fmla="*/ 1270907 w 1275475"/>
                <a:gd name="connsiteY33" fmla="*/ 190296 h 1629773"/>
                <a:gd name="connsiteX34" fmla="*/ 1200047 w 1275475"/>
                <a:gd name="connsiteY34" fmla="*/ 208011 h 1629773"/>
                <a:gd name="connsiteX35" fmla="*/ 1146902 w 1275475"/>
                <a:gd name="connsiteY35" fmla="*/ 190296 h 1629773"/>
                <a:gd name="connsiteX36" fmla="*/ 1093757 w 1275475"/>
                <a:gd name="connsiteY36" fmla="*/ 243441 h 1629773"/>
                <a:gd name="connsiteX37" fmla="*/ 1093757 w 1275475"/>
                <a:gd name="connsiteY37" fmla="*/ 278870 h 1629773"/>
                <a:gd name="connsiteX38" fmla="*/ 1058327 w 1275475"/>
                <a:gd name="connsiteY38" fmla="*/ 296585 h 1629773"/>
                <a:gd name="connsiteX39" fmla="*/ 1058327 w 1275475"/>
                <a:gd name="connsiteY39" fmla="*/ 385160 h 1629773"/>
                <a:gd name="connsiteX40" fmla="*/ 1040613 w 1275475"/>
                <a:gd name="connsiteY40" fmla="*/ 349730 h 1629773"/>
                <a:gd name="connsiteX41" fmla="*/ 969753 w 1275475"/>
                <a:gd name="connsiteY41" fmla="*/ 367445 h 1629773"/>
                <a:gd name="connsiteX42" fmla="*/ 1040613 w 1275475"/>
                <a:gd name="connsiteY42" fmla="*/ 526879 h 1629773"/>
                <a:gd name="connsiteX43" fmla="*/ 1005183 w 1275475"/>
                <a:gd name="connsiteY43" fmla="*/ 721744 h 1629773"/>
                <a:gd name="connsiteX44" fmla="*/ 969753 w 1275475"/>
                <a:gd name="connsiteY44" fmla="*/ 739459 h 1629773"/>
                <a:gd name="connsiteX45" fmla="*/ 1090214 w 1275475"/>
                <a:gd name="connsiteY45" fmla="*/ 820947 h 1629773"/>
                <a:gd name="connsiteX46" fmla="*/ 1058327 w 1275475"/>
                <a:gd name="connsiteY46" fmla="*/ 934323 h 1629773"/>
                <a:gd name="connsiteX47" fmla="*/ 1093757 w 1275475"/>
                <a:gd name="connsiteY47" fmla="*/ 934323 h 1629773"/>
                <a:gd name="connsiteX48" fmla="*/ 1076042 w 1275475"/>
                <a:gd name="connsiteY48" fmla="*/ 969753 h 1629773"/>
                <a:gd name="connsiteX49" fmla="*/ 1129187 w 1275475"/>
                <a:gd name="connsiteY49" fmla="*/ 1022898 h 1629773"/>
                <a:gd name="connsiteX50" fmla="*/ 1093757 w 1275475"/>
                <a:gd name="connsiteY50" fmla="*/ 1058327 h 1629773"/>
                <a:gd name="connsiteX51" fmla="*/ 1022898 w 1275475"/>
                <a:gd name="connsiteY51" fmla="*/ 1022898 h 1629773"/>
                <a:gd name="connsiteX52" fmla="*/ 952038 w 1275475"/>
                <a:gd name="connsiteY52" fmla="*/ 1182332 h 1629773"/>
                <a:gd name="connsiteX53" fmla="*/ 863463 w 1275475"/>
                <a:gd name="connsiteY53" fmla="*/ 1288622 h 1629773"/>
                <a:gd name="connsiteX54" fmla="*/ 810318 w 1275475"/>
                <a:gd name="connsiteY54" fmla="*/ 1270907 h 1629773"/>
                <a:gd name="connsiteX55" fmla="*/ 845748 w 1275475"/>
                <a:gd name="connsiteY55" fmla="*/ 1200047 h 1629773"/>
                <a:gd name="connsiteX56" fmla="*/ 828033 w 1275475"/>
                <a:gd name="connsiteY56" fmla="*/ 1182332 h 1629773"/>
                <a:gd name="connsiteX57" fmla="*/ 774889 w 1275475"/>
                <a:gd name="connsiteY57" fmla="*/ 1217762 h 1629773"/>
                <a:gd name="connsiteX58" fmla="*/ 757174 w 1275475"/>
                <a:gd name="connsiteY58" fmla="*/ 1288622 h 1629773"/>
                <a:gd name="connsiteX59" fmla="*/ 686314 w 1275475"/>
                <a:gd name="connsiteY59" fmla="*/ 1306337 h 1629773"/>
                <a:gd name="connsiteX60" fmla="*/ 633169 w 1275475"/>
                <a:gd name="connsiteY60" fmla="*/ 1270907 h 1629773"/>
                <a:gd name="connsiteX61" fmla="*/ 633169 w 1275475"/>
                <a:gd name="connsiteY61" fmla="*/ 1324052 h 1629773"/>
                <a:gd name="connsiteX62" fmla="*/ 597739 w 1275475"/>
                <a:gd name="connsiteY62" fmla="*/ 1359481 h 1629773"/>
                <a:gd name="connsiteX63" fmla="*/ 633169 w 1275475"/>
                <a:gd name="connsiteY63" fmla="*/ 1483486 h 1629773"/>
                <a:gd name="connsiteX64" fmla="*/ 597739 w 1275475"/>
                <a:gd name="connsiteY64" fmla="*/ 1501201 h 1629773"/>
                <a:gd name="connsiteX65" fmla="*/ 562309 w 1275475"/>
                <a:gd name="connsiteY65" fmla="*/ 1465771 h 1629773"/>
                <a:gd name="connsiteX66" fmla="*/ 597739 w 1275475"/>
                <a:gd name="connsiteY66" fmla="*/ 1536631 h 1629773"/>
                <a:gd name="connsiteX67" fmla="*/ 580024 w 1275475"/>
                <a:gd name="connsiteY67" fmla="*/ 1572061 h 1629773"/>
                <a:gd name="connsiteX68" fmla="*/ 349730 w 1275475"/>
                <a:gd name="connsiteY68" fmla="*/ 1625205 h 1629773"/>
                <a:gd name="connsiteX69" fmla="*/ 349730 w 1275475"/>
                <a:gd name="connsiteY69" fmla="*/ 1536631 h 1629773"/>
                <a:gd name="connsiteX70" fmla="*/ 367445 w 1275475"/>
                <a:gd name="connsiteY70" fmla="*/ 1518916 h 1629773"/>
                <a:gd name="connsiteX71" fmla="*/ 385160 w 1275475"/>
                <a:gd name="connsiteY71" fmla="*/ 1430341 h 1629773"/>
                <a:gd name="connsiteX72" fmla="*/ 349730 w 1275475"/>
                <a:gd name="connsiteY72" fmla="*/ 1430341 h 1629773"/>
                <a:gd name="connsiteX73" fmla="*/ 314300 w 1275475"/>
                <a:gd name="connsiteY73" fmla="*/ 1341767 h 1629773"/>
                <a:gd name="connsiteX74" fmla="*/ 314300 w 1275475"/>
                <a:gd name="connsiteY74" fmla="*/ 1235477 h 1629773"/>
                <a:gd name="connsiteX75" fmla="*/ 349730 w 1275475"/>
                <a:gd name="connsiteY75" fmla="*/ 1146902 h 1629773"/>
                <a:gd name="connsiteX76" fmla="*/ 349730 w 1275475"/>
                <a:gd name="connsiteY76" fmla="*/ 1093757 h 1629773"/>
                <a:gd name="connsiteX77" fmla="*/ 278870 w 1275475"/>
                <a:gd name="connsiteY77" fmla="*/ 1129187 h 1629773"/>
                <a:gd name="connsiteX78" fmla="*/ 278870 w 1275475"/>
                <a:gd name="connsiteY78" fmla="*/ 1076042 h 1629773"/>
                <a:gd name="connsiteX79" fmla="*/ 349730 w 1275475"/>
                <a:gd name="connsiteY79" fmla="*/ 1022898 h 1629773"/>
                <a:gd name="connsiteX80" fmla="*/ 296585 w 1275475"/>
                <a:gd name="connsiteY80" fmla="*/ 987468 h 1629773"/>
                <a:gd name="connsiteX81" fmla="*/ 332015 w 1275475"/>
                <a:gd name="connsiteY81" fmla="*/ 969753 h 1629773"/>
                <a:gd name="connsiteX82" fmla="*/ 208011 w 1275475"/>
                <a:gd name="connsiteY82" fmla="*/ 898893 h 1629773"/>
                <a:gd name="connsiteX83" fmla="*/ 261155 w 1275475"/>
                <a:gd name="connsiteY83" fmla="*/ 881178 h 1629773"/>
                <a:gd name="connsiteX84" fmla="*/ 314300 w 1275475"/>
                <a:gd name="connsiteY84" fmla="*/ 810318 h 1629773"/>
                <a:gd name="connsiteX85" fmla="*/ 367445 w 1275475"/>
                <a:gd name="connsiteY85" fmla="*/ 757174 h 1629773"/>
                <a:gd name="connsiteX86" fmla="*/ 402875 w 1275475"/>
                <a:gd name="connsiteY86" fmla="*/ 792603 h 1629773"/>
                <a:gd name="connsiteX87" fmla="*/ 367445 w 1275475"/>
                <a:gd name="connsiteY87" fmla="*/ 739459 h 1629773"/>
                <a:gd name="connsiteX88" fmla="*/ 402875 w 1275475"/>
                <a:gd name="connsiteY88" fmla="*/ 686314 h 1629773"/>
                <a:gd name="connsiteX89" fmla="*/ 367445 w 1275475"/>
                <a:gd name="connsiteY89" fmla="*/ 668599 h 1629773"/>
                <a:gd name="connsiteX90" fmla="*/ 385160 w 1275475"/>
                <a:gd name="connsiteY90" fmla="*/ 615454 h 1629773"/>
                <a:gd name="connsiteX91" fmla="*/ 349730 w 1275475"/>
                <a:gd name="connsiteY91" fmla="*/ 597739 h 1629773"/>
                <a:gd name="connsiteX92" fmla="*/ 332015 w 1275475"/>
                <a:gd name="connsiteY92" fmla="*/ 633169 h 1629773"/>
                <a:gd name="connsiteX93" fmla="*/ 349730 w 1275475"/>
                <a:gd name="connsiteY93" fmla="*/ 597739 h 1629773"/>
                <a:gd name="connsiteX94" fmla="*/ 314300 w 1275475"/>
                <a:gd name="connsiteY94" fmla="*/ 597739 h 1629773"/>
                <a:gd name="connsiteX95" fmla="*/ 349730 w 1275475"/>
                <a:gd name="connsiteY95" fmla="*/ 562309 h 1629773"/>
                <a:gd name="connsiteX96" fmla="*/ 349730 w 1275475"/>
                <a:gd name="connsiteY96" fmla="*/ 491450 h 1629773"/>
                <a:gd name="connsiteX97" fmla="*/ 332015 w 1275475"/>
                <a:gd name="connsiteY97" fmla="*/ 491450 h 1629773"/>
                <a:gd name="connsiteX98" fmla="*/ 332015 w 1275475"/>
                <a:gd name="connsiteY98" fmla="*/ 456020 h 1629773"/>
                <a:gd name="connsiteX99" fmla="*/ 243441 w 1275475"/>
                <a:gd name="connsiteY99" fmla="*/ 385160 h 1629773"/>
                <a:gd name="connsiteX100" fmla="*/ 261155 w 1275475"/>
                <a:gd name="connsiteY100" fmla="*/ 385160 h 1629773"/>
                <a:gd name="connsiteX101" fmla="*/ 243441 w 1275475"/>
                <a:gd name="connsiteY101" fmla="*/ 349730 h 1629773"/>
                <a:gd name="connsiteX102" fmla="*/ 296585 w 1275475"/>
                <a:gd name="connsiteY102" fmla="*/ 314300 h 1629773"/>
                <a:gd name="connsiteX103" fmla="*/ 278870 w 1275475"/>
                <a:gd name="connsiteY103" fmla="*/ 278870 h 1629773"/>
                <a:gd name="connsiteX104" fmla="*/ 208011 w 1275475"/>
                <a:gd name="connsiteY104" fmla="*/ 332015 h 1629773"/>
                <a:gd name="connsiteX105" fmla="*/ 190296 w 1275475"/>
                <a:gd name="connsiteY105" fmla="*/ 367445 h 1629773"/>
                <a:gd name="connsiteX106" fmla="*/ 190296 w 1275475"/>
                <a:gd name="connsiteY106" fmla="*/ 332015 h 1629773"/>
                <a:gd name="connsiteX107" fmla="*/ 208011 w 1275475"/>
                <a:gd name="connsiteY107" fmla="*/ 314300 h 1629773"/>
                <a:gd name="connsiteX108" fmla="*/ 172581 w 1275475"/>
                <a:gd name="connsiteY108" fmla="*/ 278870 h 1629773"/>
                <a:gd name="connsiteX109" fmla="*/ 154866 w 1275475"/>
                <a:gd name="connsiteY109" fmla="*/ 349730 h 1629773"/>
                <a:gd name="connsiteX110" fmla="*/ 119436 w 1275475"/>
                <a:gd name="connsiteY110" fmla="*/ 296585 h 1629773"/>
                <a:gd name="connsiteX111" fmla="*/ 48576 w 1275475"/>
                <a:gd name="connsiteY111" fmla="*/ 332015 h 1629773"/>
                <a:gd name="connsiteX112" fmla="*/ 30861 w 1275475"/>
                <a:gd name="connsiteY112" fmla="*/ 261155 h 1629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75475" h="1629773">
                  <a:moveTo>
                    <a:pt x="30861" y="261155"/>
                  </a:moveTo>
                  <a:lnTo>
                    <a:pt x="66291" y="243441"/>
                  </a:lnTo>
                  <a:lnTo>
                    <a:pt x="137151" y="278870"/>
                  </a:lnTo>
                  <a:lnTo>
                    <a:pt x="190296" y="261155"/>
                  </a:lnTo>
                  <a:lnTo>
                    <a:pt x="243441" y="208011"/>
                  </a:lnTo>
                  <a:lnTo>
                    <a:pt x="243441" y="172581"/>
                  </a:lnTo>
                  <a:lnTo>
                    <a:pt x="367445" y="137151"/>
                  </a:lnTo>
                  <a:lnTo>
                    <a:pt x="420590" y="84006"/>
                  </a:lnTo>
                  <a:lnTo>
                    <a:pt x="420590" y="30861"/>
                  </a:lnTo>
                  <a:lnTo>
                    <a:pt x="438305" y="30861"/>
                  </a:lnTo>
                  <a:lnTo>
                    <a:pt x="438305" y="66291"/>
                  </a:lnTo>
                  <a:lnTo>
                    <a:pt x="491450" y="66291"/>
                  </a:lnTo>
                  <a:lnTo>
                    <a:pt x="473735" y="66291"/>
                  </a:lnTo>
                  <a:lnTo>
                    <a:pt x="473735" y="84006"/>
                  </a:lnTo>
                  <a:lnTo>
                    <a:pt x="438305" y="84006"/>
                  </a:lnTo>
                  <a:lnTo>
                    <a:pt x="491450" y="119436"/>
                  </a:lnTo>
                  <a:lnTo>
                    <a:pt x="456020" y="119436"/>
                  </a:lnTo>
                  <a:lnTo>
                    <a:pt x="509165" y="119436"/>
                  </a:lnTo>
                  <a:lnTo>
                    <a:pt x="562309" y="48576"/>
                  </a:lnTo>
                  <a:lnTo>
                    <a:pt x="597739" y="48576"/>
                  </a:lnTo>
                  <a:lnTo>
                    <a:pt x="615454" y="101721"/>
                  </a:lnTo>
                  <a:lnTo>
                    <a:pt x="650884" y="84006"/>
                  </a:lnTo>
                  <a:lnTo>
                    <a:pt x="668599" y="154866"/>
                  </a:lnTo>
                  <a:lnTo>
                    <a:pt x="757174" y="119436"/>
                  </a:lnTo>
                  <a:lnTo>
                    <a:pt x="810318" y="172581"/>
                  </a:lnTo>
                  <a:lnTo>
                    <a:pt x="916608" y="154866"/>
                  </a:lnTo>
                  <a:lnTo>
                    <a:pt x="934323" y="154866"/>
                  </a:lnTo>
                  <a:lnTo>
                    <a:pt x="898893" y="172581"/>
                  </a:lnTo>
                  <a:lnTo>
                    <a:pt x="916608" y="190296"/>
                  </a:lnTo>
                  <a:lnTo>
                    <a:pt x="1022898" y="190296"/>
                  </a:lnTo>
                  <a:lnTo>
                    <a:pt x="1040613" y="137151"/>
                  </a:lnTo>
                  <a:lnTo>
                    <a:pt x="1146902" y="84006"/>
                  </a:lnTo>
                  <a:lnTo>
                    <a:pt x="1146902" y="137151"/>
                  </a:lnTo>
                  <a:lnTo>
                    <a:pt x="1270907" y="190296"/>
                  </a:lnTo>
                  <a:lnTo>
                    <a:pt x="1200047" y="208011"/>
                  </a:lnTo>
                  <a:lnTo>
                    <a:pt x="1146902" y="190296"/>
                  </a:lnTo>
                  <a:lnTo>
                    <a:pt x="1093757" y="243441"/>
                  </a:lnTo>
                  <a:lnTo>
                    <a:pt x="1093757" y="278870"/>
                  </a:lnTo>
                  <a:lnTo>
                    <a:pt x="1058327" y="296585"/>
                  </a:lnTo>
                  <a:lnTo>
                    <a:pt x="1058327" y="385160"/>
                  </a:lnTo>
                  <a:lnTo>
                    <a:pt x="1040613" y="349730"/>
                  </a:lnTo>
                  <a:lnTo>
                    <a:pt x="969753" y="367445"/>
                  </a:lnTo>
                  <a:lnTo>
                    <a:pt x="1040613" y="526879"/>
                  </a:lnTo>
                  <a:lnTo>
                    <a:pt x="1005183" y="721744"/>
                  </a:lnTo>
                  <a:lnTo>
                    <a:pt x="969753" y="739459"/>
                  </a:lnTo>
                  <a:lnTo>
                    <a:pt x="1090214" y="820947"/>
                  </a:lnTo>
                  <a:lnTo>
                    <a:pt x="1058327" y="934323"/>
                  </a:lnTo>
                  <a:lnTo>
                    <a:pt x="1093757" y="934323"/>
                  </a:lnTo>
                  <a:lnTo>
                    <a:pt x="1076042" y="969753"/>
                  </a:lnTo>
                  <a:lnTo>
                    <a:pt x="1129187" y="1022898"/>
                  </a:lnTo>
                  <a:lnTo>
                    <a:pt x="1093757" y="1058327"/>
                  </a:lnTo>
                  <a:lnTo>
                    <a:pt x="1022898" y="1022898"/>
                  </a:lnTo>
                  <a:lnTo>
                    <a:pt x="952038" y="1182332"/>
                  </a:lnTo>
                  <a:lnTo>
                    <a:pt x="863463" y="1288622"/>
                  </a:lnTo>
                  <a:lnTo>
                    <a:pt x="810318" y="1270907"/>
                  </a:lnTo>
                  <a:lnTo>
                    <a:pt x="845748" y="1200047"/>
                  </a:lnTo>
                  <a:lnTo>
                    <a:pt x="828033" y="1182332"/>
                  </a:lnTo>
                  <a:lnTo>
                    <a:pt x="774889" y="1217762"/>
                  </a:lnTo>
                  <a:lnTo>
                    <a:pt x="757174" y="1288622"/>
                  </a:lnTo>
                  <a:lnTo>
                    <a:pt x="686314" y="1306337"/>
                  </a:lnTo>
                  <a:lnTo>
                    <a:pt x="633169" y="1270907"/>
                  </a:lnTo>
                  <a:lnTo>
                    <a:pt x="633169" y="1324052"/>
                  </a:lnTo>
                  <a:lnTo>
                    <a:pt x="597739" y="1359481"/>
                  </a:lnTo>
                  <a:lnTo>
                    <a:pt x="633169" y="1483486"/>
                  </a:lnTo>
                  <a:lnTo>
                    <a:pt x="597739" y="1501201"/>
                  </a:lnTo>
                  <a:lnTo>
                    <a:pt x="562309" y="1465771"/>
                  </a:lnTo>
                  <a:lnTo>
                    <a:pt x="597739" y="1536631"/>
                  </a:lnTo>
                  <a:lnTo>
                    <a:pt x="580024" y="1572061"/>
                  </a:lnTo>
                  <a:lnTo>
                    <a:pt x="349730" y="1625205"/>
                  </a:lnTo>
                  <a:lnTo>
                    <a:pt x="349730" y="1536631"/>
                  </a:lnTo>
                  <a:lnTo>
                    <a:pt x="367445" y="1518916"/>
                  </a:lnTo>
                  <a:lnTo>
                    <a:pt x="385160" y="1430341"/>
                  </a:lnTo>
                  <a:lnTo>
                    <a:pt x="349730" y="1430341"/>
                  </a:lnTo>
                  <a:lnTo>
                    <a:pt x="314300" y="1341767"/>
                  </a:lnTo>
                  <a:lnTo>
                    <a:pt x="314300" y="1235477"/>
                  </a:lnTo>
                  <a:lnTo>
                    <a:pt x="349730" y="1146902"/>
                  </a:lnTo>
                  <a:lnTo>
                    <a:pt x="349730" y="1093757"/>
                  </a:lnTo>
                  <a:lnTo>
                    <a:pt x="278870" y="1129187"/>
                  </a:lnTo>
                  <a:lnTo>
                    <a:pt x="278870" y="1076042"/>
                  </a:lnTo>
                  <a:lnTo>
                    <a:pt x="349730" y="1022898"/>
                  </a:lnTo>
                  <a:lnTo>
                    <a:pt x="296585" y="987468"/>
                  </a:lnTo>
                  <a:lnTo>
                    <a:pt x="332015" y="969753"/>
                  </a:lnTo>
                  <a:lnTo>
                    <a:pt x="208011" y="898893"/>
                  </a:lnTo>
                  <a:lnTo>
                    <a:pt x="261155" y="881178"/>
                  </a:lnTo>
                  <a:lnTo>
                    <a:pt x="314300" y="810318"/>
                  </a:lnTo>
                  <a:lnTo>
                    <a:pt x="367445" y="757174"/>
                  </a:lnTo>
                  <a:lnTo>
                    <a:pt x="402875" y="792603"/>
                  </a:lnTo>
                  <a:lnTo>
                    <a:pt x="367445" y="739459"/>
                  </a:lnTo>
                  <a:lnTo>
                    <a:pt x="402875" y="686314"/>
                  </a:lnTo>
                  <a:lnTo>
                    <a:pt x="367445" y="668599"/>
                  </a:lnTo>
                  <a:lnTo>
                    <a:pt x="385160" y="615454"/>
                  </a:lnTo>
                  <a:lnTo>
                    <a:pt x="349730" y="597739"/>
                  </a:lnTo>
                  <a:lnTo>
                    <a:pt x="332015" y="633169"/>
                  </a:lnTo>
                  <a:lnTo>
                    <a:pt x="349730" y="597739"/>
                  </a:lnTo>
                  <a:lnTo>
                    <a:pt x="314300" y="597739"/>
                  </a:lnTo>
                  <a:lnTo>
                    <a:pt x="349730" y="562309"/>
                  </a:lnTo>
                  <a:lnTo>
                    <a:pt x="349730" y="491450"/>
                  </a:lnTo>
                  <a:lnTo>
                    <a:pt x="332015" y="491450"/>
                  </a:lnTo>
                  <a:lnTo>
                    <a:pt x="332015" y="456020"/>
                  </a:lnTo>
                  <a:lnTo>
                    <a:pt x="243441" y="385160"/>
                  </a:lnTo>
                  <a:lnTo>
                    <a:pt x="261155" y="385160"/>
                  </a:lnTo>
                  <a:lnTo>
                    <a:pt x="243441" y="349730"/>
                  </a:lnTo>
                  <a:lnTo>
                    <a:pt x="296585" y="314300"/>
                  </a:lnTo>
                  <a:lnTo>
                    <a:pt x="278870" y="278870"/>
                  </a:lnTo>
                  <a:lnTo>
                    <a:pt x="208011" y="332015"/>
                  </a:lnTo>
                  <a:lnTo>
                    <a:pt x="190296" y="367445"/>
                  </a:lnTo>
                  <a:lnTo>
                    <a:pt x="190296" y="332015"/>
                  </a:lnTo>
                  <a:lnTo>
                    <a:pt x="208011" y="314300"/>
                  </a:lnTo>
                  <a:lnTo>
                    <a:pt x="172581" y="278870"/>
                  </a:lnTo>
                  <a:lnTo>
                    <a:pt x="154866" y="349730"/>
                  </a:lnTo>
                  <a:lnTo>
                    <a:pt x="119436" y="296585"/>
                  </a:lnTo>
                  <a:lnTo>
                    <a:pt x="48576" y="332015"/>
                  </a:lnTo>
                  <a:lnTo>
                    <a:pt x="30861" y="261155"/>
                  </a:lnTo>
                </a:path>
              </a:pathLst>
            </a:custGeom>
            <a:solidFill>
              <a:srgbClr val="FF9933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Полилиния: фигура 11">
              <a:extLst>
                <a:ext uri="{FF2B5EF4-FFF2-40B4-BE49-F238E27FC236}">
                  <a16:creationId xmlns:a16="http://schemas.microsoft.com/office/drawing/2014/main" xmlns="" id="{5B658E7C-A1E6-4D10-A130-821CE2EF57EC}"/>
                </a:ext>
              </a:extLst>
            </p:cNvPr>
            <p:cNvSpPr/>
            <p:nvPr/>
          </p:nvSpPr>
          <p:spPr>
            <a:xfrm rot="19611445">
              <a:off x="4150212" y="1726873"/>
              <a:ext cx="1523484" cy="956606"/>
            </a:xfrm>
            <a:custGeom>
              <a:avLst/>
              <a:gdLst>
                <a:gd name="connsiteX0" fmla="*/ 30861 w 1523484"/>
                <a:gd name="connsiteY0" fmla="*/ 370988 h 956606"/>
                <a:gd name="connsiteX1" fmla="*/ 101721 w 1523484"/>
                <a:gd name="connsiteY1" fmla="*/ 353273 h 956606"/>
                <a:gd name="connsiteX2" fmla="*/ 119436 w 1523484"/>
                <a:gd name="connsiteY2" fmla="*/ 388703 h 956606"/>
                <a:gd name="connsiteX3" fmla="*/ 119436 w 1523484"/>
                <a:gd name="connsiteY3" fmla="*/ 300128 h 956606"/>
                <a:gd name="connsiteX4" fmla="*/ 154866 w 1523484"/>
                <a:gd name="connsiteY4" fmla="*/ 282413 h 956606"/>
                <a:gd name="connsiteX5" fmla="*/ 154866 w 1523484"/>
                <a:gd name="connsiteY5" fmla="*/ 246983 h 956606"/>
                <a:gd name="connsiteX6" fmla="*/ 208011 w 1523484"/>
                <a:gd name="connsiteY6" fmla="*/ 193839 h 956606"/>
                <a:gd name="connsiteX7" fmla="*/ 261155 w 1523484"/>
                <a:gd name="connsiteY7" fmla="*/ 211554 h 956606"/>
                <a:gd name="connsiteX8" fmla="*/ 332015 w 1523484"/>
                <a:gd name="connsiteY8" fmla="*/ 193839 h 956606"/>
                <a:gd name="connsiteX9" fmla="*/ 332015 w 1523484"/>
                <a:gd name="connsiteY9" fmla="*/ 140694 h 956606"/>
                <a:gd name="connsiteX10" fmla="*/ 491450 w 1523484"/>
                <a:gd name="connsiteY10" fmla="*/ 211554 h 956606"/>
                <a:gd name="connsiteX11" fmla="*/ 491450 w 1523484"/>
                <a:gd name="connsiteY11" fmla="*/ 176124 h 956606"/>
                <a:gd name="connsiteX12" fmla="*/ 580024 w 1523484"/>
                <a:gd name="connsiteY12" fmla="*/ 158409 h 956606"/>
                <a:gd name="connsiteX13" fmla="*/ 562309 w 1523484"/>
                <a:gd name="connsiteY13" fmla="*/ 140694 h 956606"/>
                <a:gd name="connsiteX14" fmla="*/ 650884 w 1523484"/>
                <a:gd name="connsiteY14" fmla="*/ 87549 h 956606"/>
                <a:gd name="connsiteX15" fmla="*/ 650884 w 1523484"/>
                <a:gd name="connsiteY15" fmla="*/ 52119 h 956606"/>
                <a:gd name="connsiteX16" fmla="*/ 721744 w 1523484"/>
                <a:gd name="connsiteY16" fmla="*/ 101721 h 956606"/>
                <a:gd name="connsiteX17" fmla="*/ 739459 w 1523484"/>
                <a:gd name="connsiteY17" fmla="*/ 66291 h 956606"/>
                <a:gd name="connsiteX18" fmla="*/ 757173 w 1523484"/>
                <a:gd name="connsiteY18" fmla="*/ 137151 h 956606"/>
                <a:gd name="connsiteX19" fmla="*/ 792603 w 1523484"/>
                <a:gd name="connsiteY19" fmla="*/ 101721 h 956606"/>
                <a:gd name="connsiteX20" fmla="*/ 774888 w 1523484"/>
                <a:gd name="connsiteY20" fmla="*/ 30861 h 956606"/>
                <a:gd name="connsiteX21" fmla="*/ 845748 w 1523484"/>
                <a:gd name="connsiteY21" fmla="*/ 66291 h 956606"/>
                <a:gd name="connsiteX22" fmla="*/ 916608 w 1523484"/>
                <a:gd name="connsiteY22" fmla="*/ 30861 h 956606"/>
                <a:gd name="connsiteX23" fmla="*/ 969753 w 1523484"/>
                <a:gd name="connsiteY23" fmla="*/ 119436 h 956606"/>
                <a:gd name="connsiteX24" fmla="*/ 1093757 w 1523484"/>
                <a:gd name="connsiteY24" fmla="*/ 137151 h 956606"/>
                <a:gd name="connsiteX25" fmla="*/ 1076042 w 1523484"/>
                <a:gd name="connsiteY25" fmla="*/ 225726 h 956606"/>
                <a:gd name="connsiteX26" fmla="*/ 1253192 w 1523484"/>
                <a:gd name="connsiteY26" fmla="*/ 243441 h 956606"/>
                <a:gd name="connsiteX27" fmla="*/ 1235477 w 1523484"/>
                <a:gd name="connsiteY27" fmla="*/ 367445 h 956606"/>
                <a:gd name="connsiteX28" fmla="*/ 1465771 w 1523484"/>
                <a:gd name="connsiteY28" fmla="*/ 370988 h 956606"/>
                <a:gd name="connsiteX29" fmla="*/ 1394911 w 1523484"/>
                <a:gd name="connsiteY29" fmla="*/ 459563 h 956606"/>
                <a:gd name="connsiteX30" fmla="*/ 1465771 w 1523484"/>
                <a:gd name="connsiteY30" fmla="*/ 424133 h 956606"/>
                <a:gd name="connsiteX31" fmla="*/ 1501201 w 1523484"/>
                <a:gd name="connsiteY31" fmla="*/ 424133 h 956606"/>
                <a:gd name="connsiteX32" fmla="*/ 1465771 w 1523484"/>
                <a:gd name="connsiteY32" fmla="*/ 441848 h 956606"/>
                <a:gd name="connsiteX33" fmla="*/ 1483486 w 1523484"/>
                <a:gd name="connsiteY33" fmla="*/ 459563 h 956606"/>
                <a:gd name="connsiteX34" fmla="*/ 1377196 w 1523484"/>
                <a:gd name="connsiteY34" fmla="*/ 512707 h 956606"/>
                <a:gd name="connsiteX35" fmla="*/ 1430341 w 1523484"/>
                <a:gd name="connsiteY35" fmla="*/ 565852 h 956606"/>
                <a:gd name="connsiteX36" fmla="*/ 1483486 w 1523484"/>
                <a:gd name="connsiteY36" fmla="*/ 548137 h 956606"/>
                <a:gd name="connsiteX37" fmla="*/ 1448056 w 1523484"/>
                <a:gd name="connsiteY37" fmla="*/ 583567 h 956606"/>
                <a:gd name="connsiteX38" fmla="*/ 1465771 w 1523484"/>
                <a:gd name="connsiteY38" fmla="*/ 601282 h 956606"/>
                <a:gd name="connsiteX39" fmla="*/ 1288621 w 1523484"/>
                <a:gd name="connsiteY39" fmla="*/ 601282 h 956606"/>
                <a:gd name="connsiteX40" fmla="*/ 1394911 w 1523484"/>
                <a:gd name="connsiteY40" fmla="*/ 654427 h 956606"/>
                <a:gd name="connsiteX41" fmla="*/ 1359481 w 1523484"/>
                <a:gd name="connsiteY41" fmla="*/ 743002 h 956606"/>
                <a:gd name="connsiteX42" fmla="*/ 1394911 w 1523484"/>
                <a:gd name="connsiteY42" fmla="*/ 778431 h 956606"/>
                <a:gd name="connsiteX43" fmla="*/ 1448056 w 1523484"/>
                <a:gd name="connsiteY43" fmla="*/ 743002 h 956606"/>
                <a:gd name="connsiteX44" fmla="*/ 1430341 w 1523484"/>
                <a:gd name="connsiteY44" fmla="*/ 796146 h 956606"/>
                <a:gd name="connsiteX45" fmla="*/ 1394911 w 1523484"/>
                <a:gd name="connsiteY45" fmla="*/ 796146 h 956606"/>
                <a:gd name="connsiteX46" fmla="*/ 1412626 w 1523484"/>
                <a:gd name="connsiteY46" fmla="*/ 849291 h 956606"/>
                <a:gd name="connsiteX47" fmla="*/ 1377196 w 1523484"/>
                <a:gd name="connsiteY47" fmla="*/ 937866 h 956606"/>
                <a:gd name="connsiteX48" fmla="*/ 1306336 w 1523484"/>
                <a:gd name="connsiteY48" fmla="*/ 902436 h 956606"/>
                <a:gd name="connsiteX49" fmla="*/ 1288621 w 1523484"/>
                <a:gd name="connsiteY49" fmla="*/ 831576 h 956606"/>
                <a:gd name="connsiteX50" fmla="*/ 1200047 w 1523484"/>
                <a:gd name="connsiteY50" fmla="*/ 845748 h 956606"/>
                <a:gd name="connsiteX51" fmla="*/ 1111472 w 1523484"/>
                <a:gd name="connsiteY51" fmla="*/ 828033 h 956606"/>
                <a:gd name="connsiteX52" fmla="*/ 1058327 w 1523484"/>
                <a:gd name="connsiteY52" fmla="*/ 898893 h 956606"/>
                <a:gd name="connsiteX53" fmla="*/ 1005183 w 1523484"/>
                <a:gd name="connsiteY53" fmla="*/ 757174 h 956606"/>
                <a:gd name="connsiteX54" fmla="*/ 952038 w 1523484"/>
                <a:gd name="connsiteY54" fmla="*/ 810318 h 956606"/>
                <a:gd name="connsiteX55" fmla="*/ 881178 w 1523484"/>
                <a:gd name="connsiteY55" fmla="*/ 774889 h 956606"/>
                <a:gd name="connsiteX56" fmla="*/ 739459 w 1523484"/>
                <a:gd name="connsiteY56" fmla="*/ 828033 h 956606"/>
                <a:gd name="connsiteX57" fmla="*/ 562309 w 1523484"/>
                <a:gd name="connsiteY57" fmla="*/ 810318 h 956606"/>
                <a:gd name="connsiteX58" fmla="*/ 615454 w 1523484"/>
                <a:gd name="connsiteY58" fmla="*/ 704029 h 956606"/>
                <a:gd name="connsiteX59" fmla="*/ 509165 w 1523484"/>
                <a:gd name="connsiteY59" fmla="*/ 615454 h 956606"/>
                <a:gd name="connsiteX60" fmla="*/ 544594 w 1523484"/>
                <a:gd name="connsiteY60" fmla="*/ 509165 h 956606"/>
                <a:gd name="connsiteX61" fmla="*/ 509165 w 1523484"/>
                <a:gd name="connsiteY61" fmla="*/ 526879 h 956606"/>
                <a:gd name="connsiteX62" fmla="*/ 491450 w 1523484"/>
                <a:gd name="connsiteY62" fmla="*/ 615454 h 956606"/>
                <a:gd name="connsiteX63" fmla="*/ 456020 w 1523484"/>
                <a:gd name="connsiteY63" fmla="*/ 650884 h 956606"/>
                <a:gd name="connsiteX64" fmla="*/ 456020 w 1523484"/>
                <a:gd name="connsiteY64" fmla="*/ 668599 h 956606"/>
                <a:gd name="connsiteX65" fmla="*/ 402875 w 1523484"/>
                <a:gd name="connsiteY65" fmla="*/ 686314 h 956606"/>
                <a:gd name="connsiteX66" fmla="*/ 420590 w 1523484"/>
                <a:gd name="connsiteY66" fmla="*/ 739459 h 956606"/>
                <a:gd name="connsiteX67" fmla="*/ 367445 w 1523484"/>
                <a:gd name="connsiteY67" fmla="*/ 721744 h 956606"/>
                <a:gd name="connsiteX68" fmla="*/ 349730 w 1523484"/>
                <a:gd name="connsiteY68" fmla="*/ 757174 h 956606"/>
                <a:gd name="connsiteX69" fmla="*/ 278870 w 1523484"/>
                <a:gd name="connsiteY69" fmla="*/ 792603 h 956606"/>
                <a:gd name="connsiteX70" fmla="*/ 314300 w 1523484"/>
                <a:gd name="connsiteY70" fmla="*/ 810318 h 956606"/>
                <a:gd name="connsiteX71" fmla="*/ 261155 w 1523484"/>
                <a:gd name="connsiteY71" fmla="*/ 849291 h 956606"/>
                <a:gd name="connsiteX72" fmla="*/ 243441 w 1523484"/>
                <a:gd name="connsiteY72" fmla="*/ 884721 h 956606"/>
                <a:gd name="connsiteX73" fmla="*/ 30861 w 1523484"/>
                <a:gd name="connsiteY73" fmla="*/ 743002 h 956606"/>
                <a:gd name="connsiteX74" fmla="*/ 66291 w 1523484"/>
                <a:gd name="connsiteY74" fmla="*/ 725287 h 956606"/>
                <a:gd name="connsiteX75" fmla="*/ 101721 w 1523484"/>
                <a:gd name="connsiteY75" fmla="*/ 530422 h 956606"/>
                <a:gd name="connsiteX76" fmla="*/ 30861 w 1523484"/>
                <a:gd name="connsiteY76" fmla="*/ 370988 h 95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523484" h="956606">
                  <a:moveTo>
                    <a:pt x="30861" y="370988"/>
                  </a:moveTo>
                  <a:lnTo>
                    <a:pt x="101721" y="353273"/>
                  </a:lnTo>
                  <a:lnTo>
                    <a:pt x="119436" y="388703"/>
                  </a:lnTo>
                  <a:lnTo>
                    <a:pt x="119436" y="300128"/>
                  </a:lnTo>
                  <a:lnTo>
                    <a:pt x="154866" y="282413"/>
                  </a:lnTo>
                  <a:lnTo>
                    <a:pt x="154866" y="246983"/>
                  </a:lnTo>
                  <a:lnTo>
                    <a:pt x="208011" y="193839"/>
                  </a:lnTo>
                  <a:lnTo>
                    <a:pt x="261155" y="211554"/>
                  </a:lnTo>
                  <a:lnTo>
                    <a:pt x="332015" y="193839"/>
                  </a:lnTo>
                  <a:lnTo>
                    <a:pt x="332015" y="140694"/>
                  </a:lnTo>
                  <a:lnTo>
                    <a:pt x="491450" y="211554"/>
                  </a:lnTo>
                  <a:lnTo>
                    <a:pt x="491450" y="176124"/>
                  </a:lnTo>
                  <a:lnTo>
                    <a:pt x="580024" y="158409"/>
                  </a:lnTo>
                  <a:lnTo>
                    <a:pt x="562309" y="140694"/>
                  </a:lnTo>
                  <a:lnTo>
                    <a:pt x="650884" y="87549"/>
                  </a:lnTo>
                  <a:lnTo>
                    <a:pt x="650884" y="52119"/>
                  </a:lnTo>
                  <a:lnTo>
                    <a:pt x="721744" y="101721"/>
                  </a:lnTo>
                  <a:lnTo>
                    <a:pt x="739459" y="66291"/>
                  </a:lnTo>
                  <a:lnTo>
                    <a:pt x="757173" y="137151"/>
                  </a:lnTo>
                  <a:lnTo>
                    <a:pt x="792603" y="101721"/>
                  </a:lnTo>
                  <a:lnTo>
                    <a:pt x="774888" y="30861"/>
                  </a:lnTo>
                  <a:lnTo>
                    <a:pt x="845748" y="66291"/>
                  </a:lnTo>
                  <a:lnTo>
                    <a:pt x="916608" y="30861"/>
                  </a:lnTo>
                  <a:lnTo>
                    <a:pt x="969753" y="119436"/>
                  </a:lnTo>
                  <a:lnTo>
                    <a:pt x="1093757" y="137151"/>
                  </a:lnTo>
                  <a:lnTo>
                    <a:pt x="1076042" y="225726"/>
                  </a:lnTo>
                  <a:lnTo>
                    <a:pt x="1253192" y="243441"/>
                  </a:lnTo>
                  <a:lnTo>
                    <a:pt x="1235477" y="367445"/>
                  </a:lnTo>
                  <a:lnTo>
                    <a:pt x="1465771" y="370988"/>
                  </a:lnTo>
                  <a:lnTo>
                    <a:pt x="1394911" y="459563"/>
                  </a:lnTo>
                  <a:lnTo>
                    <a:pt x="1465771" y="424133"/>
                  </a:lnTo>
                  <a:lnTo>
                    <a:pt x="1501201" y="424133"/>
                  </a:lnTo>
                  <a:lnTo>
                    <a:pt x="1465771" y="441848"/>
                  </a:lnTo>
                  <a:lnTo>
                    <a:pt x="1483486" y="459563"/>
                  </a:lnTo>
                  <a:lnTo>
                    <a:pt x="1377196" y="512707"/>
                  </a:lnTo>
                  <a:lnTo>
                    <a:pt x="1430341" y="565852"/>
                  </a:lnTo>
                  <a:lnTo>
                    <a:pt x="1483486" y="548137"/>
                  </a:lnTo>
                  <a:lnTo>
                    <a:pt x="1448056" y="583567"/>
                  </a:lnTo>
                  <a:lnTo>
                    <a:pt x="1465771" y="601282"/>
                  </a:lnTo>
                  <a:lnTo>
                    <a:pt x="1288621" y="601282"/>
                  </a:lnTo>
                  <a:lnTo>
                    <a:pt x="1394911" y="654427"/>
                  </a:lnTo>
                  <a:lnTo>
                    <a:pt x="1359481" y="743002"/>
                  </a:lnTo>
                  <a:lnTo>
                    <a:pt x="1394911" y="778431"/>
                  </a:lnTo>
                  <a:lnTo>
                    <a:pt x="1448056" y="743002"/>
                  </a:lnTo>
                  <a:lnTo>
                    <a:pt x="1430341" y="796146"/>
                  </a:lnTo>
                  <a:lnTo>
                    <a:pt x="1394911" y="796146"/>
                  </a:lnTo>
                  <a:lnTo>
                    <a:pt x="1412626" y="849291"/>
                  </a:lnTo>
                  <a:lnTo>
                    <a:pt x="1377196" y="937866"/>
                  </a:lnTo>
                  <a:lnTo>
                    <a:pt x="1306336" y="902436"/>
                  </a:lnTo>
                  <a:lnTo>
                    <a:pt x="1288621" y="831576"/>
                  </a:lnTo>
                  <a:lnTo>
                    <a:pt x="1200047" y="845748"/>
                  </a:lnTo>
                  <a:lnTo>
                    <a:pt x="1111472" y="828033"/>
                  </a:lnTo>
                  <a:lnTo>
                    <a:pt x="1058327" y="898893"/>
                  </a:lnTo>
                  <a:lnTo>
                    <a:pt x="1005183" y="757174"/>
                  </a:lnTo>
                  <a:lnTo>
                    <a:pt x="952038" y="810318"/>
                  </a:lnTo>
                  <a:lnTo>
                    <a:pt x="881178" y="774889"/>
                  </a:lnTo>
                  <a:lnTo>
                    <a:pt x="739459" y="828033"/>
                  </a:lnTo>
                  <a:lnTo>
                    <a:pt x="562309" y="810318"/>
                  </a:lnTo>
                  <a:lnTo>
                    <a:pt x="615454" y="704029"/>
                  </a:lnTo>
                  <a:lnTo>
                    <a:pt x="509165" y="615454"/>
                  </a:lnTo>
                  <a:lnTo>
                    <a:pt x="544594" y="509165"/>
                  </a:lnTo>
                  <a:lnTo>
                    <a:pt x="509165" y="526879"/>
                  </a:lnTo>
                  <a:lnTo>
                    <a:pt x="491450" y="615454"/>
                  </a:lnTo>
                  <a:lnTo>
                    <a:pt x="456020" y="650884"/>
                  </a:lnTo>
                  <a:lnTo>
                    <a:pt x="456020" y="668599"/>
                  </a:lnTo>
                  <a:lnTo>
                    <a:pt x="402875" y="686314"/>
                  </a:lnTo>
                  <a:lnTo>
                    <a:pt x="420590" y="739459"/>
                  </a:lnTo>
                  <a:lnTo>
                    <a:pt x="367445" y="721744"/>
                  </a:lnTo>
                  <a:lnTo>
                    <a:pt x="349730" y="757174"/>
                  </a:lnTo>
                  <a:lnTo>
                    <a:pt x="278870" y="792603"/>
                  </a:lnTo>
                  <a:lnTo>
                    <a:pt x="314300" y="810318"/>
                  </a:lnTo>
                  <a:lnTo>
                    <a:pt x="261155" y="849291"/>
                  </a:lnTo>
                  <a:lnTo>
                    <a:pt x="243441" y="884721"/>
                  </a:lnTo>
                  <a:lnTo>
                    <a:pt x="30861" y="743002"/>
                  </a:lnTo>
                  <a:lnTo>
                    <a:pt x="66291" y="725287"/>
                  </a:lnTo>
                  <a:lnTo>
                    <a:pt x="101721" y="530422"/>
                  </a:lnTo>
                  <a:lnTo>
                    <a:pt x="30861" y="370988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Полилиния: фигура 12">
              <a:extLst>
                <a:ext uri="{FF2B5EF4-FFF2-40B4-BE49-F238E27FC236}">
                  <a16:creationId xmlns:a16="http://schemas.microsoft.com/office/drawing/2014/main" xmlns="" id="{C8F24E6B-7307-47BB-9C4B-503476719E60}"/>
                </a:ext>
              </a:extLst>
            </p:cNvPr>
            <p:cNvSpPr/>
            <p:nvPr/>
          </p:nvSpPr>
          <p:spPr>
            <a:xfrm rot="19611445">
              <a:off x="5212789" y="2954388"/>
              <a:ext cx="1771493" cy="1488054"/>
            </a:xfrm>
            <a:custGeom>
              <a:avLst/>
              <a:gdLst>
                <a:gd name="connsiteX0" fmla="*/ 101721 w 1771493"/>
                <a:gd name="connsiteY0" fmla="*/ 1005183 h 1488054"/>
                <a:gd name="connsiteX1" fmla="*/ 66291 w 1771493"/>
                <a:gd name="connsiteY1" fmla="*/ 934323 h 1488054"/>
                <a:gd name="connsiteX2" fmla="*/ 137151 w 1771493"/>
                <a:gd name="connsiteY2" fmla="*/ 898893 h 1488054"/>
                <a:gd name="connsiteX3" fmla="*/ 154866 w 1771493"/>
                <a:gd name="connsiteY3" fmla="*/ 845748 h 1488054"/>
                <a:gd name="connsiteX4" fmla="*/ 225726 w 1771493"/>
                <a:gd name="connsiteY4" fmla="*/ 863463 h 1488054"/>
                <a:gd name="connsiteX5" fmla="*/ 261155 w 1771493"/>
                <a:gd name="connsiteY5" fmla="*/ 845748 h 1488054"/>
                <a:gd name="connsiteX6" fmla="*/ 296585 w 1771493"/>
                <a:gd name="connsiteY6" fmla="*/ 774889 h 1488054"/>
                <a:gd name="connsiteX7" fmla="*/ 190296 w 1771493"/>
                <a:gd name="connsiteY7" fmla="*/ 739459 h 1488054"/>
                <a:gd name="connsiteX8" fmla="*/ 243441 w 1771493"/>
                <a:gd name="connsiteY8" fmla="*/ 704029 h 1488054"/>
                <a:gd name="connsiteX9" fmla="*/ 225726 w 1771493"/>
                <a:gd name="connsiteY9" fmla="*/ 650884 h 1488054"/>
                <a:gd name="connsiteX10" fmla="*/ 261155 w 1771493"/>
                <a:gd name="connsiteY10" fmla="*/ 633169 h 1488054"/>
                <a:gd name="connsiteX11" fmla="*/ 349730 w 1771493"/>
                <a:gd name="connsiteY11" fmla="*/ 668599 h 1488054"/>
                <a:gd name="connsiteX12" fmla="*/ 367445 w 1771493"/>
                <a:gd name="connsiteY12" fmla="*/ 526879 h 1488054"/>
                <a:gd name="connsiteX13" fmla="*/ 456020 w 1771493"/>
                <a:gd name="connsiteY13" fmla="*/ 544594 h 1488054"/>
                <a:gd name="connsiteX14" fmla="*/ 526879 w 1771493"/>
                <a:gd name="connsiteY14" fmla="*/ 491450 h 1488054"/>
                <a:gd name="connsiteX15" fmla="*/ 615454 w 1771493"/>
                <a:gd name="connsiteY15" fmla="*/ 544594 h 1488054"/>
                <a:gd name="connsiteX16" fmla="*/ 792603 w 1771493"/>
                <a:gd name="connsiteY16" fmla="*/ 438305 h 1488054"/>
                <a:gd name="connsiteX17" fmla="*/ 792603 w 1771493"/>
                <a:gd name="connsiteY17" fmla="*/ 544594 h 1488054"/>
                <a:gd name="connsiteX18" fmla="*/ 828033 w 1771493"/>
                <a:gd name="connsiteY18" fmla="*/ 526879 h 1488054"/>
                <a:gd name="connsiteX19" fmla="*/ 916608 w 1771493"/>
                <a:gd name="connsiteY19" fmla="*/ 580024 h 1488054"/>
                <a:gd name="connsiteX20" fmla="*/ 934323 w 1771493"/>
                <a:gd name="connsiteY20" fmla="*/ 491450 h 1488054"/>
                <a:gd name="connsiteX21" fmla="*/ 845748 w 1771493"/>
                <a:gd name="connsiteY21" fmla="*/ 385160 h 1488054"/>
                <a:gd name="connsiteX22" fmla="*/ 881178 w 1771493"/>
                <a:gd name="connsiteY22" fmla="*/ 332015 h 1488054"/>
                <a:gd name="connsiteX23" fmla="*/ 952038 w 1771493"/>
                <a:gd name="connsiteY23" fmla="*/ 349730 h 1488054"/>
                <a:gd name="connsiteX24" fmla="*/ 969753 w 1771493"/>
                <a:gd name="connsiteY24" fmla="*/ 278870 h 1488054"/>
                <a:gd name="connsiteX25" fmla="*/ 1058327 w 1771493"/>
                <a:gd name="connsiteY25" fmla="*/ 296585 h 1488054"/>
                <a:gd name="connsiteX26" fmla="*/ 1040612 w 1771493"/>
                <a:gd name="connsiteY26" fmla="*/ 332015 h 1488054"/>
                <a:gd name="connsiteX27" fmla="*/ 1111472 w 1771493"/>
                <a:gd name="connsiteY27" fmla="*/ 349730 h 1488054"/>
                <a:gd name="connsiteX28" fmla="*/ 1164617 w 1771493"/>
                <a:gd name="connsiteY28" fmla="*/ 278870 h 1488054"/>
                <a:gd name="connsiteX29" fmla="*/ 1182332 w 1771493"/>
                <a:gd name="connsiteY29" fmla="*/ 278870 h 1488054"/>
                <a:gd name="connsiteX30" fmla="*/ 1164617 w 1771493"/>
                <a:gd name="connsiteY30" fmla="*/ 261155 h 1488054"/>
                <a:gd name="connsiteX31" fmla="*/ 1217762 w 1771493"/>
                <a:gd name="connsiteY31" fmla="*/ 172581 h 1488054"/>
                <a:gd name="connsiteX32" fmla="*/ 1288621 w 1771493"/>
                <a:gd name="connsiteY32" fmla="*/ 172581 h 1488054"/>
                <a:gd name="connsiteX33" fmla="*/ 1306336 w 1771493"/>
                <a:gd name="connsiteY33" fmla="*/ 119436 h 1488054"/>
                <a:gd name="connsiteX34" fmla="*/ 1359481 w 1771493"/>
                <a:gd name="connsiteY34" fmla="*/ 172581 h 1488054"/>
                <a:gd name="connsiteX35" fmla="*/ 1465771 w 1771493"/>
                <a:gd name="connsiteY35" fmla="*/ 172581 h 1488054"/>
                <a:gd name="connsiteX36" fmla="*/ 1554345 w 1771493"/>
                <a:gd name="connsiteY36" fmla="*/ 119436 h 1488054"/>
                <a:gd name="connsiteX37" fmla="*/ 1536631 w 1771493"/>
                <a:gd name="connsiteY37" fmla="*/ 48576 h 1488054"/>
                <a:gd name="connsiteX38" fmla="*/ 1607490 w 1771493"/>
                <a:gd name="connsiteY38" fmla="*/ 30861 h 1488054"/>
                <a:gd name="connsiteX39" fmla="*/ 1625205 w 1771493"/>
                <a:gd name="connsiteY39" fmla="*/ 66291 h 1488054"/>
                <a:gd name="connsiteX40" fmla="*/ 1731495 w 1771493"/>
                <a:gd name="connsiteY40" fmla="*/ 84006 h 1488054"/>
                <a:gd name="connsiteX41" fmla="*/ 1749210 w 1771493"/>
                <a:gd name="connsiteY41" fmla="*/ 115893 h 1488054"/>
                <a:gd name="connsiteX42" fmla="*/ 1660635 w 1771493"/>
                <a:gd name="connsiteY42" fmla="*/ 151323 h 1488054"/>
                <a:gd name="connsiteX43" fmla="*/ 1696065 w 1771493"/>
                <a:gd name="connsiteY43" fmla="*/ 239897 h 1488054"/>
                <a:gd name="connsiteX44" fmla="*/ 1642920 w 1771493"/>
                <a:gd name="connsiteY44" fmla="*/ 239897 h 1488054"/>
                <a:gd name="connsiteX45" fmla="*/ 1625205 w 1771493"/>
                <a:gd name="connsiteY45" fmla="*/ 293042 h 1488054"/>
                <a:gd name="connsiteX46" fmla="*/ 1660635 w 1771493"/>
                <a:gd name="connsiteY46" fmla="*/ 310757 h 1488054"/>
                <a:gd name="connsiteX47" fmla="*/ 1607490 w 1771493"/>
                <a:gd name="connsiteY47" fmla="*/ 346187 h 1488054"/>
                <a:gd name="connsiteX48" fmla="*/ 1589775 w 1771493"/>
                <a:gd name="connsiteY48" fmla="*/ 293042 h 1488054"/>
                <a:gd name="connsiteX49" fmla="*/ 1465771 w 1771493"/>
                <a:gd name="connsiteY49" fmla="*/ 363902 h 1488054"/>
                <a:gd name="connsiteX50" fmla="*/ 1430341 w 1771493"/>
                <a:gd name="connsiteY50" fmla="*/ 310757 h 1488054"/>
                <a:gd name="connsiteX51" fmla="*/ 1324051 w 1771493"/>
                <a:gd name="connsiteY51" fmla="*/ 434762 h 1488054"/>
                <a:gd name="connsiteX52" fmla="*/ 1359481 w 1771493"/>
                <a:gd name="connsiteY52" fmla="*/ 523336 h 1488054"/>
                <a:gd name="connsiteX53" fmla="*/ 1306336 w 1771493"/>
                <a:gd name="connsiteY53" fmla="*/ 505621 h 1488054"/>
                <a:gd name="connsiteX54" fmla="*/ 1306336 w 1771493"/>
                <a:gd name="connsiteY54" fmla="*/ 558766 h 1488054"/>
                <a:gd name="connsiteX55" fmla="*/ 1235477 w 1771493"/>
                <a:gd name="connsiteY55" fmla="*/ 594196 h 1488054"/>
                <a:gd name="connsiteX56" fmla="*/ 1182332 w 1771493"/>
                <a:gd name="connsiteY56" fmla="*/ 647341 h 1488054"/>
                <a:gd name="connsiteX57" fmla="*/ 1164617 w 1771493"/>
                <a:gd name="connsiteY57" fmla="*/ 877635 h 1488054"/>
                <a:gd name="connsiteX58" fmla="*/ 1217762 w 1771493"/>
                <a:gd name="connsiteY58" fmla="*/ 859920 h 1488054"/>
                <a:gd name="connsiteX59" fmla="*/ 1253192 w 1771493"/>
                <a:gd name="connsiteY59" fmla="*/ 895350 h 1488054"/>
                <a:gd name="connsiteX60" fmla="*/ 1129187 w 1771493"/>
                <a:gd name="connsiteY60" fmla="*/ 1090214 h 1488054"/>
                <a:gd name="connsiteX61" fmla="*/ 1129187 w 1771493"/>
                <a:gd name="connsiteY61" fmla="*/ 1125644 h 1488054"/>
                <a:gd name="connsiteX62" fmla="*/ 969753 w 1771493"/>
                <a:gd name="connsiteY62" fmla="*/ 1231934 h 1488054"/>
                <a:gd name="connsiteX63" fmla="*/ 969753 w 1771493"/>
                <a:gd name="connsiteY63" fmla="*/ 1324051 h 1488054"/>
                <a:gd name="connsiteX64" fmla="*/ 916608 w 1771493"/>
                <a:gd name="connsiteY64" fmla="*/ 1394911 h 1488054"/>
                <a:gd name="connsiteX65" fmla="*/ 792603 w 1771493"/>
                <a:gd name="connsiteY65" fmla="*/ 1430341 h 1488054"/>
                <a:gd name="connsiteX66" fmla="*/ 810318 w 1771493"/>
                <a:gd name="connsiteY66" fmla="*/ 1483486 h 1488054"/>
                <a:gd name="connsiteX67" fmla="*/ 774888 w 1771493"/>
                <a:gd name="connsiteY67" fmla="*/ 1483486 h 1488054"/>
                <a:gd name="connsiteX68" fmla="*/ 757173 w 1771493"/>
                <a:gd name="connsiteY68" fmla="*/ 1444513 h 1488054"/>
                <a:gd name="connsiteX69" fmla="*/ 580024 w 1771493"/>
                <a:gd name="connsiteY69" fmla="*/ 1444513 h 1488054"/>
                <a:gd name="connsiteX70" fmla="*/ 526879 w 1771493"/>
                <a:gd name="connsiteY70" fmla="*/ 1355938 h 1488054"/>
                <a:gd name="connsiteX71" fmla="*/ 278870 w 1771493"/>
                <a:gd name="connsiteY71" fmla="*/ 1267363 h 1488054"/>
                <a:gd name="connsiteX72" fmla="*/ 190296 w 1771493"/>
                <a:gd name="connsiteY72" fmla="*/ 1196504 h 1488054"/>
                <a:gd name="connsiteX73" fmla="*/ 261155 w 1771493"/>
                <a:gd name="connsiteY73" fmla="*/ 1125644 h 1488054"/>
                <a:gd name="connsiteX74" fmla="*/ 154866 w 1771493"/>
                <a:gd name="connsiteY74" fmla="*/ 1072499 h 1488054"/>
                <a:gd name="connsiteX75" fmla="*/ 119436 w 1771493"/>
                <a:gd name="connsiteY75" fmla="*/ 1107929 h 1488054"/>
                <a:gd name="connsiteX76" fmla="*/ 84006 w 1771493"/>
                <a:gd name="connsiteY76" fmla="*/ 1072499 h 1488054"/>
                <a:gd name="connsiteX77" fmla="*/ 66291 w 1771493"/>
                <a:gd name="connsiteY77" fmla="*/ 1107929 h 1488054"/>
                <a:gd name="connsiteX78" fmla="*/ 84006 w 1771493"/>
                <a:gd name="connsiteY78" fmla="*/ 1054784 h 1488054"/>
                <a:gd name="connsiteX79" fmla="*/ 30861 w 1771493"/>
                <a:gd name="connsiteY79" fmla="*/ 1072499 h 1488054"/>
                <a:gd name="connsiteX80" fmla="*/ 30861 w 1771493"/>
                <a:gd name="connsiteY80" fmla="*/ 1001639 h 1488054"/>
                <a:gd name="connsiteX81" fmla="*/ 101721 w 1771493"/>
                <a:gd name="connsiteY81" fmla="*/ 1005183 h 1488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771493" h="1488054">
                  <a:moveTo>
                    <a:pt x="101721" y="1005183"/>
                  </a:moveTo>
                  <a:lnTo>
                    <a:pt x="66291" y="934323"/>
                  </a:lnTo>
                  <a:lnTo>
                    <a:pt x="137151" y="898893"/>
                  </a:lnTo>
                  <a:lnTo>
                    <a:pt x="154866" y="845748"/>
                  </a:lnTo>
                  <a:lnTo>
                    <a:pt x="225726" y="863463"/>
                  </a:lnTo>
                  <a:lnTo>
                    <a:pt x="261155" y="845748"/>
                  </a:lnTo>
                  <a:lnTo>
                    <a:pt x="296585" y="774889"/>
                  </a:lnTo>
                  <a:lnTo>
                    <a:pt x="190296" y="739459"/>
                  </a:lnTo>
                  <a:lnTo>
                    <a:pt x="243441" y="704029"/>
                  </a:lnTo>
                  <a:lnTo>
                    <a:pt x="225726" y="650884"/>
                  </a:lnTo>
                  <a:lnTo>
                    <a:pt x="261155" y="633169"/>
                  </a:lnTo>
                  <a:lnTo>
                    <a:pt x="349730" y="668599"/>
                  </a:lnTo>
                  <a:lnTo>
                    <a:pt x="367445" y="526879"/>
                  </a:lnTo>
                  <a:lnTo>
                    <a:pt x="456020" y="544594"/>
                  </a:lnTo>
                  <a:lnTo>
                    <a:pt x="526879" y="491450"/>
                  </a:lnTo>
                  <a:lnTo>
                    <a:pt x="615454" y="544594"/>
                  </a:lnTo>
                  <a:lnTo>
                    <a:pt x="792603" y="438305"/>
                  </a:lnTo>
                  <a:lnTo>
                    <a:pt x="792603" y="544594"/>
                  </a:lnTo>
                  <a:lnTo>
                    <a:pt x="828033" y="526879"/>
                  </a:lnTo>
                  <a:lnTo>
                    <a:pt x="916608" y="580024"/>
                  </a:lnTo>
                  <a:lnTo>
                    <a:pt x="934323" y="491450"/>
                  </a:lnTo>
                  <a:lnTo>
                    <a:pt x="845748" y="385160"/>
                  </a:lnTo>
                  <a:lnTo>
                    <a:pt x="881178" y="332015"/>
                  </a:lnTo>
                  <a:lnTo>
                    <a:pt x="952038" y="349730"/>
                  </a:lnTo>
                  <a:lnTo>
                    <a:pt x="969753" y="278870"/>
                  </a:lnTo>
                  <a:lnTo>
                    <a:pt x="1058327" y="296585"/>
                  </a:lnTo>
                  <a:lnTo>
                    <a:pt x="1040612" y="332015"/>
                  </a:lnTo>
                  <a:lnTo>
                    <a:pt x="1111472" y="349730"/>
                  </a:lnTo>
                  <a:lnTo>
                    <a:pt x="1164617" y="278870"/>
                  </a:lnTo>
                  <a:lnTo>
                    <a:pt x="1182332" y="278870"/>
                  </a:lnTo>
                  <a:lnTo>
                    <a:pt x="1164617" y="261155"/>
                  </a:lnTo>
                  <a:lnTo>
                    <a:pt x="1217762" y="172581"/>
                  </a:lnTo>
                  <a:lnTo>
                    <a:pt x="1288621" y="172581"/>
                  </a:lnTo>
                  <a:lnTo>
                    <a:pt x="1306336" y="119436"/>
                  </a:lnTo>
                  <a:lnTo>
                    <a:pt x="1359481" y="172581"/>
                  </a:lnTo>
                  <a:lnTo>
                    <a:pt x="1465771" y="172581"/>
                  </a:lnTo>
                  <a:lnTo>
                    <a:pt x="1554345" y="119436"/>
                  </a:lnTo>
                  <a:lnTo>
                    <a:pt x="1536631" y="48576"/>
                  </a:lnTo>
                  <a:lnTo>
                    <a:pt x="1607490" y="30861"/>
                  </a:lnTo>
                  <a:lnTo>
                    <a:pt x="1625205" y="66291"/>
                  </a:lnTo>
                  <a:lnTo>
                    <a:pt x="1731495" y="84006"/>
                  </a:lnTo>
                  <a:lnTo>
                    <a:pt x="1749210" y="115893"/>
                  </a:lnTo>
                  <a:lnTo>
                    <a:pt x="1660635" y="151323"/>
                  </a:lnTo>
                  <a:lnTo>
                    <a:pt x="1696065" y="239897"/>
                  </a:lnTo>
                  <a:lnTo>
                    <a:pt x="1642920" y="239897"/>
                  </a:lnTo>
                  <a:lnTo>
                    <a:pt x="1625205" y="293042"/>
                  </a:lnTo>
                  <a:lnTo>
                    <a:pt x="1660635" y="310757"/>
                  </a:lnTo>
                  <a:lnTo>
                    <a:pt x="1607490" y="346187"/>
                  </a:lnTo>
                  <a:lnTo>
                    <a:pt x="1589775" y="293042"/>
                  </a:lnTo>
                  <a:lnTo>
                    <a:pt x="1465771" y="363902"/>
                  </a:lnTo>
                  <a:lnTo>
                    <a:pt x="1430341" y="310757"/>
                  </a:lnTo>
                  <a:lnTo>
                    <a:pt x="1324051" y="434762"/>
                  </a:lnTo>
                  <a:lnTo>
                    <a:pt x="1359481" y="523336"/>
                  </a:lnTo>
                  <a:lnTo>
                    <a:pt x="1306336" y="505621"/>
                  </a:lnTo>
                  <a:lnTo>
                    <a:pt x="1306336" y="558766"/>
                  </a:lnTo>
                  <a:lnTo>
                    <a:pt x="1235477" y="594196"/>
                  </a:lnTo>
                  <a:lnTo>
                    <a:pt x="1182332" y="647341"/>
                  </a:lnTo>
                  <a:lnTo>
                    <a:pt x="1164617" y="877635"/>
                  </a:lnTo>
                  <a:lnTo>
                    <a:pt x="1217762" y="859920"/>
                  </a:lnTo>
                  <a:lnTo>
                    <a:pt x="1253192" y="895350"/>
                  </a:lnTo>
                  <a:lnTo>
                    <a:pt x="1129187" y="1090214"/>
                  </a:lnTo>
                  <a:lnTo>
                    <a:pt x="1129187" y="1125644"/>
                  </a:lnTo>
                  <a:lnTo>
                    <a:pt x="969753" y="1231934"/>
                  </a:lnTo>
                  <a:lnTo>
                    <a:pt x="969753" y="1324051"/>
                  </a:lnTo>
                  <a:lnTo>
                    <a:pt x="916608" y="1394911"/>
                  </a:lnTo>
                  <a:lnTo>
                    <a:pt x="792603" y="1430341"/>
                  </a:lnTo>
                  <a:lnTo>
                    <a:pt x="810318" y="1483486"/>
                  </a:lnTo>
                  <a:lnTo>
                    <a:pt x="774888" y="1483486"/>
                  </a:lnTo>
                  <a:lnTo>
                    <a:pt x="757173" y="1444513"/>
                  </a:lnTo>
                  <a:lnTo>
                    <a:pt x="580024" y="1444513"/>
                  </a:lnTo>
                  <a:lnTo>
                    <a:pt x="526879" y="1355938"/>
                  </a:lnTo>
                  <a:lnTo>
                    <a:pt x="278870" y="1267363"/>
                  </a:lnTo>
                  <a:lnTo>
                    <a:pt x="190296" y="1196504"/>
                  </a:lnTo>
                  <a:lnTo>
                    <a:pt x="261155" y="1125644"/>
                  </a:lnTo>
                  <a:lnTo>
                    <a:pt x="154866" y="1072499"/>
                  </a:lnTo>
                  <a:lnTo>
                    <a:pt x="119436" y="1107929"/>
                  </a:lnTo>
                  <a:lnTo>
                    <a:pt x="84006" y="1072499"/>
                  </a:lnTo>
                  <a:lnTo>
                    <a:pt x="66291" y="1107929"/>
                  </a:lnTo>
                  <a:lnTo>
                    <a:pt x="84006" y="1054784"/>
                  </a:lnTo>
                  <a:lnTo>
                    <a:pt x="30861" y="1072499"/>
                  </a:lnTo>
                  <a:lnTo>
                    <a:pt x="30861" y="1001639"/>
                  </a:lnTo>
                  <a:lnTo>
                    <a:pt x="101721" y="1005183"/>
                  </a:lnTo>
                  <a:close/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Полилиния: фигура 13">
              <a:extLst>
                <a:ext uri="{FF2B5EF4-FFF2-40B4-BE49-F238E27FC236}">
                  <a16:creationId xmlns:a16="http://schemas.microsoft.com/office/drawing/2014/main" xmlns="" id="{5C7E1753-2327-4ABD-A469-A6C37411D268}"/>
                </a:ext>
              </a:extLst>
            </p:cNvPr>
            <p:cNvSpPr/>
            <p:nvPr/>
          </p:nvSpPr>
          <p:spPr>
            <a:xfrm rot="19611445">
              <a:off x="5139717" y="1398205"/>
              <a:ext cx="1240045" cy="1877783"/>
            </a:xfrm>
            <a:custGeom>
              <a:avLst/>
              <a:gdLst>
                <a:gd name="connsiteX0" fmla="*/ 332015 w 1240045"/>
                <a:gd name="connsiteY0" fmla="*/ 856377 h 1877782"/>
                <a:gd name="connsiteX1" fmla="*/ 420590 w 1240045"/>
                <a:gd name="connsiteY1" fmla="*/ 732373 h 1877782"/>
                <a:gd name="connsiteX2" fmla="*/ 509165 w 1240045"/>
                <a:gd name="connsiteY2" fmla="*/ 718201 h 1877782"/>
                <a:gd name="connsiteX3" fmla="*/ 526879 w 1240045"/>
                <a:gd name="connsiteY3" fmla="*/ 789060 h 1877782"/>
                <a:gd name="connsiteX4" fmla="*/ 597739 w 1240045"/>
                <a:gd name="connsiteY4" fmla="*/ 824490 h 1877782"/>
                <a:gd name="connsiteX5" fmla="*/ 633169 w 1240045"/>
                <a:gd name="connsiteY5" fmla="*/ 735916 h 1877782"/>
                <a:gd name="connsiteX6" fmla="*/ 615454 w 1240045"/>
                <a:gd name="connsiteY6" fmla="*/ 682771 h 1877782"/>
                <a:gd name="connsiteX7" fmla="*/ 650884 w 1240045"/>
                <a:gd name="connsiteY7" fmla="*/ 682771 h 1877782"/>
                <a:gd name="connsiteX8" fmla="*/ 668599 w 1240045"/>
                <a:gd name="connsiteY8" fmla="*/ 629626 h 1877782"/>
                <a:gd name="connsiteX9" fmla="*/ 615454 w 1240045"/>
                <a:gd name="connsiteY9" fmla="*/ 665056 h 1877782"/>
                <a:gd name="connsiteX10" fmla="*/ 580024 w 1240045"/>
                <a:gd name="connsiteY10" fmla="*/ 629626 h 1877782"/>
                <a:gd name="connsiteX11" fmla="*/ 615454 w 1240045"/>
                <a:gd name="connsiteY11" fmla="*/ 541051 h 1877782"/>
                <a:gd name="connsiteX12" fmla="*/ 509165 w 1240045"/>
                <a:gd name="connsiteY12" fmla="*/ 487907 h 1877782"/>
                <a:gd name="connsiteX13" fmla="*/ 686314 w 1240045"/>
                <a:gd name="connsiteY13" fmla="*/ 487907 h 1877782"/>
                <a:gd name="connsiteX14" fmla="*/ 668599 w 1240045"/>
                <a:gd name="connsiteY14" fmla="*/ 470192 h 1877782"/>
                <a:gd name="connsiteX15" fmla="*/ 704029 w 1240045"/>
                <a:gd name="connsiteY15" fmla="*/ 434762 h 1877782"/>
                <a:gd name="connsiteX16" fmla="*/ 650884 w 1240045"/>
                <a:gd name="connsiteY16" fmla="*/ 452477 h 1877782"/>
                <a:gd name="connsiteX17" fmla="*/ 597739 w 1240045"/>
                <a:gd name="connsiteY17" fmla="*/ 399332 h 1877782"/>
                <a:gd name="connsiteX18" fmla="*/ 650884 w 1240045"/>
                <a:gd name="connsiteY18" fmla="*/ 363902 h 1877782"/>
                <a:gd name="connsiteX19" fmla="*/ 704029 w 1240045"/>
                <a:gd name="connsiteY19" fmla="*/ 346187 h 1877782"/>
                <a:gd name="connsiteX20" fmla="*/ 686314 w 1240045"/>
                <a:gd name="connsiteY20" fmla="*/ 328472 h 1877782"/>
                <a:gd name="connsiteX21" fmla="*/ 721744 w 1240045"/>
                <a:gd name="connsiteY21" fmla="*/ 310757 h 1877782"/>
                <a:gd name="connsiteX22" fmla="*/ 686314 w 1240045"/>
                <a:gd name="connsiteY22" fmla="*/ 310757 h 1877782"/>
                <a:gd name="connsiteX23" fmla="*/ 615454 w 1240045"/>
                <a:gd name="connsiteY23" fmla="*/ 346187 h 1877782"/>
                <a:gd name="connsiteX24" fmla="*/ 686314 w 1240045"/>
                <a:gd name="connsiteY24" fmla="*/ 257612 h 1877782"/>
                <a:gd name="connsiteX25" fmla="*/ 668599 w 1240045"/>
                <a:gd name="connsiteY25" fmla="*/ 204468 h 1877782"/>
                <a:gd name="connsiteX26" fmla="*/ 721744 w 1240045"/>
                <a:gd name="connsiteY26" fmla="*/ 183210 h 1877782"/>
                <a:gd name="connsiteX27" fmla="*/ 721744 w 1240045"/>
                <a:gd name="connsiteY27" fmla="*/ 130065 h 1877782"/>
                <a:gd name="connsiteX28" fmla="*/ 739459 w 1240045"/>
                <a:gd name="connsiteY28" fmla="*/ 183210 h 1877782"/>
                <a:gd name="connsiteX29" fmla="*/ 828033 w 1240045"/>
                <a:gd name="connsiteY29" fmla="*/ 140694 h 1877782"/>
                <a:gd name="connsiteX30" fmla="*/ 863463 w 1240045"/>
                <a:gd name="connsiteY30" fmla="*/ 66291 h 1877782"/>
                <a:gd name="connsiteX31" fmla="*/ 969753 w 1240045"/>
                <a:gd name="connsiteY31" fmla="*/ 30861 h 1877782"/>
                <a:gd name="connsiteX32" fmla="*/ 1022898 w 1240045"/>
                <a:gd name="connsiteY32" fmla="*/ 172581 h 1877782"/>
                <a:gd name="connsiteX33" fmla="*/ 1076042 w 1240045"/>
                <a:gd name="connsiteY33" fmla="*/ 190296 h 1877782"/>
                <a:gd name="connsiteX34" fmla="*/ 1076042 w 1240045"/>
                <a:gd name="connsiteY34" fmla="*/ 261155 h 1877782"/>
                <a:gd name="connsiteX35" fmla="*/ 1022898 w 1240045"/>
                <a:gd name="connsiteY35" fmla="*/ 314300 h 1877782"/>
                <a:gd name="connsiteX36" fmla="*/ 952038 w 1240045"/>
                <a:gd name="connsiteY36" fmla="*/ 332015 h 1877782"/>
                <a:gd name="connsiteX37" fmla="*/ 952038 w 1240045"/>
                <a:gd name="connsiteY37" fmla="*/ 367445 h 1877782"/>
                <a:gd name="connsiteX38" fmla="*/ 987468 w 1240045"/>
                <a:gd name="connsiteY38" fmla="*/ 349730 h 1877782"/>
                <a:gd name="connsiteX39" fmla="*/ 1005183 w 1240045"/>
                <a:gd name="connsiteY39" fmla="*/ 367445 h 1877782"/>
                <a:gd name="connsiteX40" fmla="*/ 987468 w 1240045"/>
                <a:gd name="connsiteY40" fmla="*/ 402875 h 1877782"/>
                <a:gd name="connsiteX41" fmla="*/ 863463 w 1240045"/>
                <a:gd name="connsiteY41" fmla="*/ 367445 h 1877782"/>
                <a:gd name="connsiteX42" fmla="*/ 881178 w 1240045"/>
                <a:gd name="connsiteY42" fmla="*/ 402875 h 1877782"/>
                <a:gd name="connsiteX43" fmla="*/ 845748 w 1240045"/>
                <a:gd name="connsiteY43" fmla="*/ 438305 h 1877782"/>
                <a:gd name="connsiteX44" fmla="*/ 845748 w 1240045"/>
                <a:gd name="connsiteY44" fmla="*/ 473735 h 1877782"/>
                <a:gd name="connsiteX45" fmla="*/ 987468 w 1240045"/>
                <a:gd name="connsiteY45" fmla="*/ 580024 h 1877782"/>
                <a:gd name="connsiteX46" fmla="*/ 969753 w 1240045"/>
                <a:gd name="connsiteY46" fmla="*/ 597739 h 1877782"/>
                <a:gd name="connsiteX47" fmla="*/ 969753 w 1240045"/>
                <a:gd name="connsiteY47" fmla="*/ 633169 h 1877782"/>
                <a:gd name="connsiteX48" fmla="*/ 1022898 w 1240045"/>
                <a:gd name="connsiteY48" fmla="*/ 721744 h 1877782"/>
                <a:gd name="connsiteX49" fmla="*/ 1093757 w 1240045"/>
                <a:gd name="connsiteY49" fmla="*/ 704029 h 1877782"/>
                <a:gd name="connsiteX50" fmla="*/ 1235477 w 1240045"/>
                <a:gd name="connsiteY50" fmla="*/ 824490 h 1877782"/>
                <a:gd name="connsiteX51" fmla="*/ 1200047 w 1240045"/>
                <a:gd name="connsiteY51" fmla="*/ 842205 h 1877782"/>
                <a:gd name="connsiteX52" fmla="*/ 1182332 w 1240045"/>
                <a:gd name="connsiteY52" fmla="*/ 930780 h 1877782"/>
                <a:gd name="connsiteX53" fmla="*/ 1200047 w 1240045"/>
                <a:gd name="connsiteY53" fmla="*/ 930780 h 1877782"/>
                <a:gd name="connsiteX54" fmla="*/ 1111472 w 1240045"/>
                <a:gd name="connsiteY54" fmla="*/ 1054785 h 1877782"/>
                <a:gd name="connsiteX55" fmla="*/ 1129187 w 1240045"/>
                <a:gd name="connsiteY55" fmla="*/ 1090214 h 1877782"/>
                <a:gd name="connsiteX56" fmla="*/ 1093757 w 1240045"/>
                <a:gd name="connsiteY56" fmla="*/ 1125644 h 1877782"/>
                <a:gd name="connsiteX57" fmla="*/ 1146902 w 1240045"/>
                <a:gd name="connsiteY57" fmla="*/ 1196504 h 1877782"/>
                <a:gd name="connsiteX58" fmla="*/ 1093757 w 1240045"/>
                <a:gd name="connsiteY58" fmla="*/ 1231934 h 1877782"/>
                <a:gd name="connsiteX59" fmla="*/ 1040613 w 1240045"/>
                <a:gd name="connsiteY59" fmla="*/ 1196504 h 1877782"/>
                <a:gd name="connsiteX60" fmla="*/ 969753 w 1240045"/>
                <a:gd name="connsiteY60" fmla="*/ 1320509 h 1877782"/>
                <a:gd name="connsiteX61" fmla="*/ 987468 w 1240045"/>
                <a:gd name="connsiteY61" fmla="*/ 1338223 h 1877782"/>
                <a:gd name="connsiteX62" fmla="*/ 934323 w 1240045"/>
                <a:gd name="connsiteY62" fmla="*/ 1391368 h 1877782"/>
                <a:gd name="connsiteX63" fmla="*/ 1022898 w 1240045"/>
                <a:gd name="connsiteY63" fmla="*/ 1568518 h 1877782"/>
                <a:gd name="connsiteX64" fmla="*/ 1005183 w 1240045"/>
                <a:gd name="connsiteY64" fmla="*/ 1607490 h 1877782"/>
                <a:gd name="connsiteX65" fmla="*/ 898893 w 1240045"/>
                <a:gd name="connsiteY65" fmla="*/ 1589775 h 1877782"/>
                <a:gd name="connsiteX66" fmla="*/ 881178 w 1240045"/>
                <a:gd name="connsiteY66" fmla="*/ 1554346 h 1877782"/>
                <a:gd name="connsiteX67" fmla="*/ 810318 w 1240045"/>
                <a:gd name="connsiteY67" fmla="*/ 1572061 h 1877782"/>
                <a:gd name="connsiteX68" fmla="*/ 828033 w 1240045"/>
                <a:gd name="connsiteY68" fmla="*/ 1642920 h 1877782"/>
                <a:gd name="connsiteX69" fmla="*/ 739459 w 1240045"/>
                <a:gd name="connsiteY69" fmla="*/ 1696065 h 1877782"/>
                <a:gd name="connsiteX70" fmla="*/ 633169 w 1240045"/>
                <a:gd name="connsiteY70" fmla="*/ 1696065 h 1877782"/>
                <a:gd name="connsiteX71" fmla="*/ 580024 w 1240045"/>
                <a:gd name="connsiteY71" fmla="*/ 1642920 h 1877782"/>
                <a:gd name="connsiteX72" fmla="*/ 562309 w 1240045"/>
                <a:gd name="connsiteY72" fmla="*/ 1696065 h 1877782"/>
                <a:gd name="connsiteX73" fmla="*/ 491450 w 1240045"/>
                <a:gd name="connsiteY73" fmla="*/ 1696065 h 1877782"/>
                <a:gd name="connsiteX74" fmla="*/ 438305 w 1240045"/>
                <a:gd name="connsiteY74" fmla="*/ 1784640 h 1877782"/>
                <a:gd name="connsiteX75" fmla="*/ 456020 w 1240045"/>
                <a:gd name="connsiteY75" fmla="*/ 1802355 h 1877782"/>
                <a:gd name="connsiteX76" fmla="*/ 438305 w 1240045"/>
                <a:gd name="connsiteY76" fmla="*/ 1802355 h 1877782"/>
                <a:gd name="connsiteX77" fmla="*/ 385160 w 1240045"/>
                <a:gd name="connsiteY77" fmla="*/ 1873214 h 1877782"/>
                <a:gd name="connsiteX78" fmla="*/ 314300 w 1240045"/>
                <a:gd name="connsiteY78" fmla="*/ 1855499 h 1877782"/>
                <a:gd name="connsiteX79" fmla="*/ 332015 w 1240045"/>
                <a:gd name="connsiteY79" fmla="*/ 1820070 h 1877782"/>
                <a:gd name="connsiteX80" fmla="*/ 243441 w 1240045"/>
                <a:gd name="connsiteY80" fmla="*/ 1802355 h 1877782"/>
                <a:gd name="connsiteX81" fmla="*/ 225726 w 1240045"/>
                <a:gd name="connsiteY81" fmla="*/ 1873214 h 1877782"/>
                <a:gd name="connsiteX82" fmla="*/ 154866 w 1240045"/>
                <a:gd name="connsiteY82" fmla="*/ 1855499 h 1877782"/>
                <a:gd name="connsiteX83" fmla="*/ 119436 w 1240045"/>
                <a:gd name="connsiteY83" fmla="*/ 1731495 h 1877782"/>
                <a:gd name="connsiteX84" fmla="*/ 101721 w 1240045"/>
                <a:gd name="connsiteY84" fmla="*/ 1749210 h 1877782"/>
                <a:gd name="connsiteX85" fmla="*/ 30861 w 1240045"/>
                <a:gd name="connsiteY85" fmla="*/ 1674807 h 1877782"/>
                <a:gd name="connsiteX86" fmla="*/ 101721 w 1240045"/>
                <a:gd name="connsiteY86" fmla="*/ 1639377 h 1877782"/>
                <a:gd name="connsiteX87" fmla="*/ 137151 w 1240045"/>
                <a:gd name="connsiteY87" fmla="*/ 1462228 h 1877782"/>
                <a:gd name="connsiteX88" fmla="*/ 119436 w 1240045"/>
                <a:gd name="connsiteY88" fmla="*/ 1444513 h 1877782"/>
                <a:gd name="connsiteX89" fmla="*/ 154866 w 1240045"/>
                <a:gd name="connsiteY89" fmla="*/ 1409083 h 1877782"/>
                <a:gd name="connsiteX90" fmla="*/ 154866 w 1240045"/>
                <a:gd name="connsiteY90" fmla="*/ 1391368 h 1877782"/>
                <a:gd name="connsiteX91" fmla="*/ 172581 w 1240045"/>
                <a:gd name="connsiteY91" fmla="*/ 1391368 h 1877782"/>
                <a:gd name="connsiteX92" fmla="*/ 172581 w 1240045"/>
                <a:gd name="connsiteY92" fmla="*/ 1338223 h 1877782"/>
                <a:gd name="connsiteX93" fmla="*/ 190296 w 1240045"/>
                <a:gd name="connsiteY93" fmla="*/ 1302794 h 1877782"/>
                <a:gd name="connsiteX94" fmla="*/ 243441 w 1240045"/>
                <a:gd name="connsiteY94" fmla="*/ 1302794 h 1877782"/>
                <a:gd name="connsiteX95" fmla="*/ 243441 w 1240045"/>
                <a:gd name="connsiteY95" fmla="*/ 1267364 h 1877782"/>
                <a:gd name="connsiteX96" fmla="*/ 190296 w 1240045"/>
                <a:gd name="connsiteY96" fmla="*/ 1249649 h 1877782"/>
                <a:gd name="connsiteX97" fmla="*/ 243441 w 1240045"/>
                <a:gd name="connsiteY97" fmla="*/ 1178789 h 1877782"/>
                <a:gd name="connsiteX98" fmla="*/ 261155 w 1240045"/>
                <a:gd name="connsiteY98" fmla="*/ 1072499 h 1877782"/>
                <a:gd name="connsiteX99" fmla="*/ 225726 w 1240045"/>
                <a:gd name="connsiteY99" fmla="*/ 1072499 h 1877782"/>
                <a:gd name="connsiteX100" fmla="*/ 225726 w 1240045"/>
                <a:gd name="connsiteY100" fmla="*/ 1107929 h 1877782"/>
                <a:gd name="connsiteX101" fmla="*/ 190296 w 1240045"/>
                <a:gd name="connsiteY101" fmla="*/ 1107929 h 1877782"/>
                <a:gd name="connsiteX102" fmla="*/ 243441 w 1240045"/>
                <a:gd name="connsiteY102" fmla="*/ 1001640 h 1877782"/>
                <a:gd name="connsiteX103" fmla="*/ 278870 w 1240045"/>
                <a:gd name="connsiteY103" fmla="*/ 1001640 h 1877782"/>
                <a:gd name="connsiteX104" fmla="*/ 261155 w 1240045"/>
                <a:gd name="connsiteY104" fmla="*/ 895350 h 1877782"/>
                <a:gd name="connsiteX105" fmla="*/ 190296 w 1240045"/>
                <a:gd name="connsiteY105" fmla="*/ 842205 h 1877782"/>
                <a:gd name="connsiteX106" fmla="*/ 243441 w 1240045"/>
                <a:gd name="connsiteY106" fmla="*/ 842205 h 1877782"/>
                <a:gd name="connsiteX107" fmla="*/ 208011 w 1240045"/>
                <a:gd name="connsiteY107" fmla="*/ 806775 h 1877782"/>
                <a:gd name="connsiteX108" fmla="*/ 332015 w 1240045"/>
                <a:gd name="connsiteY108" fmla="*/ 856377 h 187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240045" h="1877782">
                  <a:moveTo>
                    <a:pt x="332015" y="856377"/>
                  </a:moveTo>
                  <a:lnTo>
                    <a:pt x="420590" y="732373"/>
                  </a:lnTo>
                  <a:lnTo>
                    <a:pt x="509165" y="718201"/>
                  </a:lnTo>
                  <a:lnTo>
                    <a:pt x="526879" y="789060"/>
                  </a:lnTo>
                  <a:lnTo>
                    <a:pt x="597739" y="824490"/>
                  </a:lnTo>
                  <a:lnTo>
                    <a:pt x="633169" y="735916"/>
                  </a:lnTo>
                  <a:lnTo>
                    <a:pt x="615454" y="682771"/>
                  </a:lnTo>
                  <a:lnTo>
                    <a:pt x="650884" y="682771"/>
                  </a:lnTo>
                  <a:lnTo>
                    <a:pt x="668599" y="629626"/>
                  </a:lnTo>
                  <a:lnTo>
                    <a:pt x="615454" y="665056"/>
                  </a:lnTo>
                  <a:lnTo>
                    <a:pt x="580024" y="629626"/>
                  </a:lnTo>
                  <a:lnTo>
                    <a:pt x="615454" y="541051"/>
                  </a:lnTo>
                  <a:lnTo>
                    <a:pt x="509165" y="487907"/>
                  </a:lnTo>
                  <a:lnTo>
                    <a:pt x="686314" y="487907"/>
                  </a:lnTo>
                  <a:lnTo>
                    <a:pt x="668599" y="470192"/>
                  </a:lnTo>
                  <a:lnTo>
                    <a:pt x="704029" y="434762"/>
                  </a:lnTo>
                  <a:lnTo>
                    <a:pt x="650884" y="452477"/>
                  </a:lnTo>
                  <a:lnTo>
                    <a:pt x="597739" y="399332"/>
                  </a:lnTo>
                  <a:lnTo>
                    <a:pt x="650884" y="363902"/>
                  </a:lnTo>
                  <a:lnTo>
                    <a:pt x="704029" y="346187"/>
                  </a:lnTo>
                  <a:lnTo>
                    <a:pt x="686314" y="328472"/>
                  </a:lnTo>
                  <a:lnTo>
                    <a:pt x="721744" y="310757"/>
                  </a:lnTo>
                  <a:lnTo>
                    <a:pt x="686314" y="310757"/>
                  </a:lnTo>
                  <a:lnTo>
                    <a:pt x="615454" y="346187"/>
                  </a:lnTo>
                  <a:lnTo>
                    <a:pt x="686314" y="257612"/>
                  </a:lnTo>
                  <a:lnTo>
                    <a:pt x="668599" y="204468"/>
                  </a:lnTo>
                  <a:lnTo>
                    <a:pt x="721744" y="183210"/>
                  </a:lnTo>
                  <a:lnTo>
                    <a:pt x="721744" y="130065"/>
                  </a:lnTo>
                  <a:lnTo>
                    <a:pt x="739459" y="183210"/>
                  </a:lnTo>
                  <a:lnTo>
                    <a:pt x="828033" y="140694"/>
                  </a:lnTo>
                  <a:lnTo>
                    <a:pt x="863463" y="66291"/>
                  </a:lnTo>
                  <a:lnTo>
                    <a:pt x="969753" y="30861"/>
                  </a:lnTo>
                  <a:lnTo>
                    <a:pt x="1022898" y="172581"/>
                  </a:lnTo>
                  <a:lnTo>
                    <a:pt x="1076042" y="190296"/>
                  </a:lnTo>
                  <a:lnTo>
                    <a:pt x="1076042" y="261155"/>
                  </a:lnTo>
                  <a:lnTo>
                    <a:pt x="1022898" y="314300"/>
                  </a:lnTo>
                  <a:lnTo>
                    <a:pt x="952038" y="332015"/>
                  </a:lnTo>
                  <a:lnTo>
                    <a:pt x="952038" y="367445"/>
                  </a:lnTo>
                  <a:lnTo>
                    <a:pt x="987468" y="349730"/>
                  </a:lnTo>
                  <a:lnTo>
                    <a:pt x="1005183" y="367445"/>
                  </a:lnTo>
                  <a:lnTo>
                    <a:pt x="987468" y="402875"/>
                  </a:lnTo>
                  <a:lnTo>
                    <a:pt x="863463" y="367445"/>
                  </a:lnTo>
                  <a:lnTo>
                    <a:pt x="881178" y="402875"/>
                  </a:lnTo>
                  <a:lnTo>
                    <a:pt x="845748" y="438305"/>
                  </a:lnTo>
                  <a:lnTo>
                    <a:pt x="845748" y="473735"/>
                  </a:lnTo>
                  <a:lnTo>
                    <a:pt x="987468" y="580024"/>
                  </a:lnTo>
                  <a:lnTo>
                    <a:pt x="969753" y="597739"/>
                  </a:lnTo>
                  <a:lnTo>
                    <a:pt x="969753" y="633169"/>
                  </a:lnTo>
                  <a:lnTo>
                    <a:pt x="1022898" y="721744"/>
                  </a:lnTo>
                  <a:lnTo>
                    <a:pt x="1093757" y="704029"/>
                  </a:lnTo>
                  <a:lnTo>
                    <a:pt x="1235477" y="824490"/>
                  </a:lnTo>
                  <a:lnTo>
                    <a:pt x="1200047" y="842205"/>
                  </a:lnTo>
                  <a:lnTo>
                    <a:pt x="1182332" y="930780"/>
                  </a:lnTo>
                  <a:lnTo>
                    <a:pt x="1200047" y="930780"/>
                  </a:lnTo>
                  <a:lnTo>
                    <a:pt x="1111472" y="1054785"/>
                  </a:lnTo>
                  <a:lnTo>
                    <a:pt x="1129187" y="1090214"/>
                  </a:lnTo>
                  <a:lnTo>
                    <a:pt x="1093757" y="1125644"/>
                  </a:lnTo>
                  <a:lnTo>
                    <a:pt x="1146902" y="1196504"/>
                  </a:lnTo>
                  <a:lnTo>
                    <a:pt x="1093757" y="1231934"/>
                  </a:lnTo>
                  <a:lnTo>
                    <a:pt x="1040613" y="1196504"/>
                  </a:lnTo>
                  <a:lnTo>
                    <a:pt x="969753" y="1320509"/>
                  </a:lnTo>
                  <a:lnTo>
                    <a:pt x="987468" y="1338223"/>
                  </a:lnTo>
                  <a:lnTo>
                    <a:pt x="934323" y="1391368"/>
                  </a:lnTo>
                  <a:lnTo>
                    <a:pt x="1022898" y="1568518"/>
                  </a:lnTo>
                  <a:lnTo>
                    <a:pt x="1005183" y="1607490"/>
                  </a:lnTo>
                  <a:lnTo>
                    <a:pt x="898893" y="1589775"/>
                  </a:lnTo>
                  <a:lnTo>
                    <a:pt x="881178" y="1554346"/>
                  </a:lnTo>
                  <a:lnTo>
                    <a:pt x="810318" y="1572061"/>
                  </a:lnTo>
                  <a:lnTo>
                    <a:pt x="828033" y="1642920"/>
                  </a:lnTo>
                  <a:lnTo>
                    <a:pt x="739459" y="1696065"/>
                  </a:lnTo>
                  <a:lnTo>
                    <a:pt x="633169" y="1696065"/>
                  </a:lnTo>
                  <a:lnTo>
                    <a:pt x="580024" y="1642920"/>
                  </a:lnTo>
                  <a:lnTo>
                    <a:pt x="562309" y="1696065"/>
                  </a:lnTo>
                  <a:lnTo>
                    <a:pt x="491450" y="1696065"/>
                  </a:lnTo>
                  <a:lnTo>
                    <a:pt x="438305" y="1784640"/>
                  </a:lnTo>
                  <a:lnTo>
                    <a:pt x="456020" y="1802355"/>
                  </a:lnTo>
                  <a:lnTo>
                    <a:pt x="438305" y="1802355"/>
                  </a:lnTo>
                  <a:lnTo>
                    <a:pt x="385160" y="1873214"/>
                  </a:lnTo>
                  <a:lnTo>
                    <a:pt x="314300" y="1855499"/>
                  </a:lnTo>
                  <a:lnTo>
                    <a:pt x="332015" y="1820070"/>
                  </a:lnTo>
                  <a:lnTo>
                    <a:pt x="243441" y="1802355"/>
                  </a:lnTo>
                  <a:lnTo>
                    <a:pt x="225726" y="1873214"/>
                  </a:lnTo>
                  <a:lnTo>
                    <a:pt x="154866" y="1855499"/>
                  </a:lnTo>
                  <a:lnTo>
                    <a:pt x="119436" y="1731495"/>
                  </a:lnTo>
                  <a:lnTo>
                    <a:pt x="101721" y="1749210"/>
                  </a:lnTo>
                  <a:lnTo>
                    <a:pt x="30861" y="1674807"/>
                  </a:lnTo>
                  <a:lnTo>
                    <a:pt x="101721" y="1639377"/>
                  </a:lnTo>
                  <a:lnTo>
                    <a:pt x="137151" y="1462228"/>
                  </a:lnTo>
                  <a:lnTo>
                    <a:pt x="119436" y="1444513"/>
                  </a:lnTo>
                  <a:lnTo>
                    <a:pt x="154866" y="1409083"/>
                  </a:lnTo>
                  <a:lnTo>
                    <a:pt x="154866" y="1391368"/>
                  </a:lnTo>
                  <a:lnTo>
                    <a:pt x="172581" y="1391368"/>
                  </a:lnTo>
                  <a:lnTo>
                    <a:pt x="172581" y="1338223"/>
                  </a:lnTo>
                  <a:lnTo>
                    <a:pt x="190296" y="1302794"/>
                  </a:lnTo>
                  <a:lnTo>
                    <a:pt x="243441" y="1302794"/>
                  </a:lnTo>
                  <a:lnTo>
                    <a:pt x="243441" y="1267364"/>
                  </a:lnTo>
                  <a:lnTo>
                    <a:pt x="190296" y="1249649"/>
                  </a:lnTo>
                  <a:lnTo>
                    <a:pt x="243441" y="1178789"/>
                  </a:lnTo>
                  <a:lnTo>
                    <a:pt x="261155" y="1072499"/>
                  </a:lnTo>
                  <a:lnTo>
                    <a:pt x="225726" y="1072499"/>
                  </a:lnTo>
                  <a:lnTo>
                    <a:pt x="225726" y="1107929"/>
                  </a:lnTo>
                  <a:lnTo>
                    <a:pt x="190296" y="1107929"/>
                  </a:lnTo>
                  <a:lnTo>
                    <a:pt x="243441" y="1001640"/>
                  </a:lnTo>
                  <a:lnTo>
                    <a:pt x="278870" y="1001640"/>
                  </a:lnTo>
                  <a:lnTo>
                    <a:pt x="261155" y="895350"/>
                  </a:lnTo>
                  <a:lnTo>
                    <a:pt x="190296" y="842205"/>
                  </a:lnTo>
                  <a:lnTo>
                    <a:pt x="243441" y="842205"/>
                  </a:lnTo>
                  <a:lnTo>
                    <a:pt x="208011" y="806775"/>
                  </a:lnTo>
                  <a:lnTo>
                    <a:pt x="332015" y="856377"/>
                  </a:lnTo>
                  <a:close/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Полилиния: фигура 14">
              <a:extLst>
                <a:ext uri="{FF2B5EF4-FFF2-40B4-BE49-F238E27FC236}">
                  <a16:creationId xmlns:a16="http://schemas.microsoft.com/office/drawing/2014/main" xmlns="" id="{E339D766-7800-45B1-A7BB-4E0F1E7DCF37}"/>
                </a:ext>
              </a:extLst>
            </p:cNvPr>
            <p:cNvSpPr/>
            <p:nvPr/>
          </p:nvSpPr>
          <p:spPr>
            <a:xfrm rot="19611445">
              <a:off x="7533960" y="1250284"/>
              <a:ext cx="1913213" cy="1984073"/>
            </a:xfrm>
            <a:custGeom>
              <a:avLst/>
              <a:gdLst>
                <a:gd name="connsiteX0" fmla="*/ 1394911 w 1913212"/>
                <a:gd name="connsiteY0" fmla="*/ 30861 h 1984072"/>
                <a:gd name="connsiteX1" fmla="*/ 1412626 w 1913212"/>
                <a:gd name="connsiteY1" fmla="*/ 48576 h 1984072"/>
                <a:gd name="connsiteX2" fmla="*/ 1377196 w 1913212"/>
                <a:gd name="connsiteY2" fmla="*/ 133608 h 1984072"/>
                <a:gd name="connsiteX3" fmla="*/ 1324051 w 1913212"/>
                <a:gd name="connsiteY3" fmla="*/ 80463 h 1984072"/>
                <a:gd name="connsiteX4" fmla="*/ 1270907 w 1913212"/>
                <a:gd name="connsiteY4" fmla="*/ 169038 h 1984072"/>
                <a:gd name="connsiteX5" fmla="*/ 1164617 w 1913212"/>
                <a:gd name="connsiteY5" fmla="*/ 208011 h 1984072"/>
                <a:gd name="connsiteX6" fmla="*/ 1200047 w 1913212"/>
                <a:gd name="connsiteY6" fmla="*/ 261155 h 1984072"/>
                <a:gd name="connsiteX7" fmla="*/ 1182332 w 1913212"/>
                <a:gd name="connsiteY7" fmla="*/ 332015 h 1984072"/>
                <a:gd name="connsiteX8" fmla="*/ 1217762 w 1913212"/>
                <a:gd name="connsiteY8" fmla="*/ 332015 h 1984072"/>
                <a:gd name="connsiteX9" fmla="*/ 1200047 w 1913212"/>
                <a:gd name="connsiteY9" fmla="*/ 367445 h 1984072"/>
                <a:gd name="connsiteX10" fmla="*/ 1164617 w 1913212"/>
                <a:gd name="connsiteY10" fmla="*/ 349730 h 1984072"/>
                <a:gd name="connsiteX11" fmla="*/ 1093757 w 1913212"/>
                <a:gd name="connsiteY11" fmla="*/ 438305 h 1984072"/>
                <a:gd name="connsiteX12" fmla="*/ 1005183 w 1913212"/>
                <a:gd name="connsiteY12" fmla="*/ 402875 h 1984072"/>
                <a:gd name="connsiteX13" fmla="*/ 969753 w 1913212"/>
                <a:gd name="connsiteY13" fmla="*/ 438305 h 1984072"/>
                <a:gd name="connsiteX14" fmla="*/ 898893 w 1913212"/>
                <a:gd name="connsiteY14" fmla="*/ 473735 h 1984072"/>
                <a:gd name="connsiteX15" fmla="*/ 881178 w 1913212"/>
                <a:gd name="connsiteY15" fmla="*/ 438305 h 1984072"/>
                <a:gd name="connsiteX16" fmla="*/ 845748 w 1913212"/>
                <a:gd name="connsiteY16" fmla="*/ 367445 h 1984072"/>
                <a:gd name="connsiteX17" fmla="*/ 881178 w 1913212"/>
                <a:gd name="connsiteY17" fmla="*/ 385160 h 1984072"/>
                <a:gd name="connsiteX18" fmla="*/ 916608 w 1913212"/>
                <a:gd name="connsiteY18" fmla="*/ 349730 h 1984072"/>
                <a:gd name="connsiteX19" fmla="*/ 792603 w 1913212"/>
                <a:gd name="connsiteY19" fmla="*/ 349730 h 1984072"/>
                <a:gd name="connsiteX20" fmla="*/ 810318 w 1913212"/>
                <a:gd name="connsiteY20" fmla="*/ 402875 h 1984072"/>
                <a:gd name="connsiteX21" fmla="*/ 757174 w 1913212"/>
                <a:gd name="connsiteY21" fmla="*/ 402875 h 1984072"/>
                <a:gd name="connsiteX22" fmla="*/ 757174 w 1913212"/>
                <a:gd name="connsiteY22" fmla="*/ 456020 h 1984072"/>
                <a:gd name="connsiteX23" fmla="*/ 686314 w 1913212"/>
                <a:gd name="connsiteY23" fmla="*/ 473735 h 1984072"/>
                <a:gd name="connsiteX24" fmla="*/ 597739 w 1913212"/>
                <a:gd name="connsiteY24" fmla="*/ 349730 h 1984072"/>
                <a:gd name="connsiteX25" fmla="*/ 544594 w 1913212"/>
                <a:gd name="connsiteY25" fmla="*/ 402875 h 1984072"/>
                <a:gd name="connsiteX26" fmla="*/ 597739 w 1913212"/>
                <a:gd name="connsiteY26" fmla="*/ 526879 h 1984072"/>
                <a:gd name="connsiteX27" fmla="*/ 473735 w 1913212"/>
                <a:gd name="connsiteY27" fmla="*/ 491450 h 1984072"/>
                <a:gd name="connsiteX28" fmla="*/ 349730 w 1913212"/>
                <a:gd name="connsiteY28" fmla="*/ 650884 h 1984072"/>
                <a:gd name="connsiteX29" fmla="*/ 420590 w 1913212"/>
                <a:gd name="connsiteY29" fmla="*/ 686314 h 1984072"/>
                <a:gd name="connsiteX30" fmla="*/ 367445 w 1913212"/>
                <a:gd name="connsiteY30" fmla="*/ 792603 h 1984072"/>
                <a:gd name="connsiteX31" fmla="*/ 296585 w 1913212"/>
                <a:gd name="connsiteY31" fmla="*/ 845748 h 1984072"/>
                <a:gd name="connsiteX32" fmla="*/ 296585 w 1913212"/>
                <a:gd name="connsiteY32" fmla="*/ 898893 h 1984072"/>
                <a:gd name="connsiteX33" fmla="*/ 261155 w 1913212"/>
                <a:gd name="connsiteY33" fmla="*/ 916608 h 1984072"/>
                <a:gd name="connsiteX34" fmla="*/ 314300 w 1913212"/>
                <a:gd name="connsiteY34" fmla="*/ 1022898 h 1984072"/>
                <a:gd name="connsiteX35" fmla="*/ 84006 w 1913212"/>
                <a:gd name="connsiteY35" fmla="*/ 1182332 h 1984072"/>
                <a:gd name="connsiteX36" fmla="*/ 30861 w 1913212"/>
                <a:gd name="connsiteY36" fmla="*/ 1235477 h 1984072"/>
                <a:gd name="connsiteX37" fmla="*/ 190296 w 1913212"/>
                <a:gd name="connsiteY37" fmla="*/ 1324051 h 1984072"/>
                <a:gd name="connsiteX38" fmla="*/ 190296 w 1913212"/>
                <a:gd name="connsiteY38" fmla="*/ 1430341 h 1984072"/>
                <a:gd name="connsiteX39" fmla="*/ 243441 w 1913212"/>
                <a:gd name="connsiteY39" fmla="*/ 1465771 h 1984072"/>
                <a:gd name="connsiteX40" fmla="*/ 314300 w 1913212"/>
                <a:gd name="connsiteY40" fmla="*/ 1377196 h 1984072"/>
                <a:gd name="connsiteX41" fmla="*/ 615454 w 1913212"/>
                <a:gd name="connsiteY41" fmla="*/ 1642920 h 1984072"/>
                <a:gd name="connsiteX42" fmla="*/ 580024 w 1913212"/>
                <a:gd name="connsiteY42" fmla="*/ 1678350 h 1984072"/>
                <a:gd name="connsiteX43" fmla="*/ 580024 w 1913212"/>
                <a:gd name="connsiteY43" fmla="*/ 1731495 h 1984072"/>
                <a:gd name="connsiteX44" fmla="*/ 650884 w 1913212"/>
                <a:gd name="connsiteY44" fmla="*/ 1678350 h 1984072"/>
                <a:gd name="connsiteX45" fmla="*/ 721744 w 1913212"/>
                <a:gd name="connsiteY45" fmla="*/ 1731495 h 1984072"/>
                <a:gd name="connsiteX46" fmla="*/ 810318 w 1913212"/>
                <a:gd name="connsiteY46" fmla="*/ 1660635 h 1984072"/>
                <a:gd name="connsiteX47" fmla="*/ 934323 w 1913212"/>
                <a:gd name="connsiteY47" fmla="*/ 1678350 h 1984072"/>
                <a:gd name="connsiteX48" fmla="*/ 916608 w 1913212"/>
                <a:gd name="connsiteY48" fmla="*/ 1749210 h 1984072"/>
                <a:gd name="connsiteX49" fmla="*/ 898893 w 1913212"/>
                <a:gd name="connsiteY49" fmla="*/ 1784640 h 1984072"/>
                <a:gd name="connsiteX50" fmla="*/ 898893 w 1913212"/>
                <a:gd name="connsiteY50" fmla="*/ 1820070 h 1984072"/>
                <a:gd name="connsiteX51" fmla="*/ 1111472 w 1913212"/>
                <a:gd name="connsiteY51" fmla="*/ 1961789 h 1984072"/>
                <a:gd name="connsiteX52" fmla="*/ 1164617 w 1913212"/>
                <a:gd name="connsiteY52" fmla="*/ 1926359 h 1984072"/>
                <a:gd name="connsiteX53" fmla="*/ 1182332 w 1913212"/>
                <a:gd name="connsiteY53" fmla="*/ 1837785 h 1984072"/>
                <a:gd name="connsiteX54" fmla="*/ 1058327 w 1913212"/>
                <a:gd name="connsiteY54" fmla="*/ 1749210 h 1984072"/>
                <a:gd name="connsiteX55" fmla="*/ 1253192 w 1913212"/>
                <a:gd name="connsiteY55" fmla="*/ 1550802 h 1984072"/>
                <a:gd name="connsiteX56" fmla="*/ 1182332 w 1913212"/>
                <a:gd name="connsiteY56" fmla="*/ 1391368 h 1984072"/>
                <a:gd name="connsiteX57" fmla="*/ 1306337 w 1913212"/>
                <a:gd name="connsiteY57" fmla="*/ 1285078 h 1984072"/>
                <a:gd name="connsiteX58" fmla="*/ 1253192 w 1913212"/>
                <a:gd name="connsiteY58" fmla="*/ 1231934 h 1984072"/>
                <a:gd name="connsiteX59" fmla="*/ 1270907 w 1913212"/>
                <a:gd name="connsiteY59" fmla="*/ 1107929 h 1984072"/>
                <a:gd name="connsiteX60" fmla="*/ 1217762 w 1913212"/>
                <a:gd name="connsiteY60" fmla="*/ 1054784 h 1984072"/>
                <a:gd name="connsiteX61" fmla="*/ 1217762 w 1913212"/>
                <a:gd name="connsiteY61" fmla="*/ 966210 h 1984072"/>
                <a:gd name="connsiteX62" fmla="*/ 1270907 w 1913212"/>
                <a:gd name="connsiteY62" fmla="*/ 930780 h 1984072"/>
                <a:gd name="connsiteX63" fmla="*/ 1306337 w 1913212"/>
                <a:gd name="connsiteY63" fmla="*/ 966210 h 1984072"/>
                <a:gd name="connsiteX64" fmla="*/ 1430341 w 1913212"/>
                <a:gd name="connsiteY64" fmla="*/ 877635 h 1984072"/>
                <a:gd name="connsiteX65" fmla="*/ 1501201 w 1913212"/>
                <a:gd name="connsiteY65" fmla="*/ 913065 h 1984072"/>
                <a:gd name="connsiteX66" fmla="*/ 1518916 w 1913212"/>
                <a:gd name="connsiteY66" fmla="*/ 859920 h 1984072"/>
                <a:gd name="connsiteX67" fmla="*/ 1554346 w 1913212"/>
                <a:gd name="connsiteY67" fmla="*/ 895350 h 1984072"/>
                <a:gd name="connsiteX68" fmla="*/ 1696065 w 1913212"/>
                <a:gd name="connsiteY68" fmla="*/ 842205 h 1984072"/>
                <a:gd name="connsiteX69" fmla="*/ 1713780 w 1913212"/>
                <a:gd name="connsiteY69" fmla="*/ 753630 h 1984072"/>
                <a:gd name="connsiteX70" fmla="*/ 1766925 w 1913212"/>
                <a:gd name="connsiteY70" fmla="*/ 735915 h 1984072"/>
                <a:gd name="connsiteX71" fmla="*/ 1749210 w 1913212"/>
                <a:gd name="connsiteY71" fmla="*/ 665056 h 1984072"/>
                <a:gd name="connsiteX72" fmla="*/ 1855499 w 1913212"/>
                <a:gd name="connsiteY72" fmla="*/ 541051 h 1984072"/>
                <a:gd name="connsiteX73" fmla="*/ 1873214 w 1913212"/>
                <a:gd name="connsiteY73" fmla="*/ 456020 h 1984072"/>
                <a:gd name="connsiteX74" fmla="*/ 1890929 w 1913212"/>
                <a:gd name="connsiteY74" fmla="*/ 438305 h 1984072"/>
                <a:gd name="connsiteX75" fmla="*/ 1873214 w 1913212"/>
                <a:gd name="connsiteY75" fmla="*/ 402875 h 1984072"/>
                <a:gd name="connsiteX76" fmla="*/ 1820070 w 1913212"/>
                <a:gd name="connsiteY76" fmla="*/ 420590 h 1984072"/>
                <a:gd name="connsiteX77" fmla="*/ 1837785 w 1913212"/>
                <a:gd name="connsiteY77" fmla="*/ 332015 h 1984072"/>
                <a:gd name="connsiteX78" fmla="*/ 1731495 w 1913212"/>
                <a:gd name="connsiteY78" fmla="*/ 278870 h 1984072"/>
                <a:gd name="connsiteX79" fmla="*/ 1713780 w 1913212"/>
                <a:gd name="connsiteY79" fmla="*/ 190296 h 1984072"/>
                <a:gd name="connsiteX80" fmla="*/ 1642920 w 1913212"/>
                <a:gd name="connsiteY80" fmla="*/ 119436 h 1984072"/>
                <a:gd name="connsiteX81" fmla="*/ 1554346 w 1913212"/>
                <a:gd name="connsiteY81" fmla="*/ 84006 h 1984072"/>
                <a:gd name="connsiteX82" fmla="*/ 1483486 w 1913212"/>
                <a:gd name="connsiteY82" fmla="*/ 84006 h 1984072"/>
                <a:gd name="connsiteX83" fmla="*/ 1430341 w 1913212"/>
                <a:gd name="connsiteY83" fmla="*/ 30861 h 1984072"/>
                <a:gd name="connsiteX84" fmla="*/ 1394911 w 1913212"/>
                <a:gd name="connsiteY84" fmla="*/ 30861 h 1984072"/>
                <a:gd name="connsiteX85" fmla="*/ 881178 w 1913212"/>
                <a:gd name="connsiteY85" fmla="*/ 438305 h 1984072"/>
                <a:gd name="connsiteX86" fmla="*/ 916608 w 1913212"/>
                <a:gd name="connsiteY86" fmla="*/ 438305 h 1984072"/>
                <a:gd name="connsiteX87" fmla="*/ 934323 w 1913212"/>
                <a:gd name="connsiteY87" fmla="*/ 420590 h 1984072"/>
                <a:gd name="connsiteX88" fmla="*/ 898893 w 1913212"/>
                <a:gd name="connsiteY88" fmla="*/ 402875 h 1984072"/>
                <a:gd name="connsiteX89" fmla="*/ 881178 w 1913212"/>
                <a:gd name="connsiteY89" fmla="*/ 438305 h 1984072"/>
                <a:gd name="connsiteX90" fmla="*/ 1058327 w 1913212"/>
                <a:gd name="connsiteY90" fmla="*/ 615454 h 1984072"/>
                <a:gd name="connsiteX91" fmla="*/ 1111472 w 1913212"/>
                <a:gd name="connsiteY91" fmla="*/ 615454 h 1984072"/>
                <a:gd name="connsiteX92" fmla="*/ 1129187 w 1913212"/>
                <a:gd name="connsiteY92" fmla="*/ 633169 h 1984072"/>
                <a:gd name="connsiteX93" fmla="*/ 1093757 w 1913212"/>
                <a:gd name="connsiteY93" fmla="*/ 704029 h 1984072"/>
                <a:gd name="connsiteX94" fmla="*/ 1129187 w 1913212"/>
                <a:gd name="connsiteY94" fmla="*/ 739459 h 1984072"/>
                <a:gd name="connsiteX95" fmla="*/ 1093757 w 1913212"/>
                <a:gd name="connsiteY95" fmla="*/ 792603 h 1984072"/>
                <a:gd name="connsiteX96" fmla="*/ 1146902 w 1913212"/>
                <a:gd name="connsiteY96" fmla="*/ 863463 h 1984072"/>
                <a:gd name="connsiteX97" fmla="*/ 1093757 w 1913212"/>
                <a:gd name="connsiteY97" fmla="*/ 934323 h 1984072"/>
                <a:gd name="connsiteX98" fmla="*/ 1058327 w 1913212"/>
                <a:gd name="connsiteY98" fmla="*/ 934323 h 1984072"/>
                <a:gd name="connsiteX99" fmla="*/ 1040613 w 1913212"/>
                <a:gd name="connsiteY99" fmla="*/ 863463 h 1984072"/>
                <a:gd name="connsiteX100" fmla="*/ 934323 w 1913212"/>
                <a:gd name="connsiteY100" fmla="*/ 881178 h 1984072"/>
                <a:gd name="connsiteX101" fmla="*/ 810318 w 1913212"/>
                <a:gd name="connsiteY101" fmla="*/ 881178 h 1984072"/>
                <a:gd name="connsiteX102" fmla="*/ 792603 w 1913212"/>
                <a:gd name="connsiteY102" fmla="*/ 845748 h 1984072"/>
                <a:gd name="connsiteX103" fmla="*/ 881178 w 1913212"/>
                <a:gd name="connsiteY103" fmla="*/ 757174 h 1984072"/>
                <a:gd name="connsiteX104" fmla="*/ 952038 w 1913212"/>
                <a:gd name="connsiteY104" fmla="*/ 757174 h 1984072"/>
                <a:gd name="connsiteX105" fmla="*/ 969753 w 1913212"/>
                <a:gd name="connsiteY105" fmla="*/ 721744 h 1984072"/>
                <a:gd name="connsiteX106" fmla="*/ 1022898 w 1913212"/>
                <a:gd name="connsiteY106" fmla="*/ 721744 h 1984072"/>
                <a:gd name="connsiteX107" fmla="*/ 1058327 w 1913212"/>
                <a:gd name="connsiteY107" fmla="*/ 615454 h 198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13212" h="1984072">
                  <a:moveTo>
                    <a:pt x="1394911" y="30861"/>
                  </a:moveTo>
                  <a:lnTo>
                    <a:pt x="1412626" y="48576"/>
                  </a:lnTo>
                  <a:lnTo>
                    <a:pt x="1377196" y="133608"/>
                  </a:lnTo>
                  <a:lnTo>
                    <a:pt x="1324051" y="80463"/>
                  </a:lnTo>
                  <a:lnTo>
                    <a:pt x="1270907" y="169038"/>
                  </a:lnTo>
                  <a:lnTo>
                    <a:pt x="1164617" y="208011"/>
                  </a:lnTo>
                  <a:lnTo>
                    <a:pt x="1200047" y="261155"/>
                  </a:lnTo>
                  <a:lnTo>
                    <a:pt x="1182332" y="332015"/>
                  </a:lnTo>
                  <a:lnTo>
                    <a:pt x="1217762" y="332015"/>
                  </a:lnTo>
                  <a:lnTo>
                    <a:pt x="1200047" y="367445"/>
                  </a:lnTo>
                  <a:lnTo>
                    <a:pt x="1164617" y="349730"/>
                  </a:lnTo>
                  <a:lnTo>
                    <a:pt x="1093757" y="438305"/>
                  </a:lnTo>
                  <a:lnTo>
                    <a:pt x="1005183" y="402875"/>
                  </a:lnTo>
                  <a:lnTo>
                    <a:pt x="969753" y="438305"/>
                  </a:lnTo>
                  <a:lnTo>
                    <a:pt x="898893" y="473735"/>
                  </a:lnTo>
                  <a:lnTo>
                    <a:pt x="881178" y="438305"/>
                  </a:lnTo>
                  <a:lnTo>
                    <a:pt x="845748" y="367445"/>
                  </a:lnTo>
                  <a:lnTo>
                    <a:pt x="881178" y="385160"/>
                  </a:lnTo>
                  <a:lnTo>
                    <a:pt x="916608" y="349730"/>
                  </a:lnTo>
                  <a:lnTo>
                    <a:pt x="792603" y="349730"/>
                  </a:lnTo>
                  <a:lnTo>
                    <a:pt x="810318" y="402875"/>
                  </a:lnTo>
                  <a:lnTo>
                    <a:pt x="757174" y="402875"/>
                  </a:lnTo>
                  <a:lnTo>
                    <a:pt x="757174" y="456020"/>
                  </a:lnTo>
                  <a:lnTo>
                    <a:pt x="686314" y="473735"/>
                  </a:lnTo>
                  <a:lnTo>
                    <a:pt x="597739" y="349730"/>
                  </a:lnTo>
                  <a:lnTo>
                    <a:pt x="544594" y="402875"/>
                  </a:lnTo>
                  <a:lnTo>
                    <a:pt x="597739" y="526879"/>
                  </a:lnTo>
                  <a:lnTo>
                    <a:pt x="473735" y="491450"/>
                  </a:lnTo>
                  <a:lnTo>
                    <a:pt x="349730" y="650884"/>
                  </a:lnTo>
                  <a:lnTo>
                    <a:pt x="420590" y="686314"/>
                  </a:lnTo>
                  <a:lnTo>
                    <a:pt x="367445" y="792603"/>
                  </a:lnTo>
                  <a:lnTo>
                    <a:pt x="296585" y="845748"/>
                  </a:lnTo>
                  <a:lnTo>
                    <a:pt x="296585" y="898893"/>
                  </a:lnTo>
                  <a:lnTo>
                    <a:pt x="261155" y="916608"/>
                  </a:lnTo>
                  <a:lnTo>
                    <a:pt x="314300" y="1022898"/>
                  </a:lnTo>
                  <a:lnTo>
                    <a:pt x="84006" y="1182332"/>
                  </a:lnTo>
                  <a:lnTo>
                    <a:pt x="30861" y="1235477"/>
                  </a:lnTo>
                  <a:lnTo>
                    <a:pt x="190296" y="1324051"/>
                  </a:lnTo>
                  <a:lnTo>
                    <a:pt x="190296" y="1430341"/>
                  </a:lnTo>
                  <a:lnTo>
                    <a:pt x="243441" y="1465771"/>
                  </a:lnTo>
                  <a:lnTo>
                    <a:pt x="314300" y="1377196"/>
                  </a:lnTo>
                  <a:lnTo>
                    <a:pt x="615454" y="1642920"/>
                  </a:lnTo>
                  <a:lnTo>
                    <a:pt x="580024" y="1678350"/>
                  </a:lnTo>
                  <a:lnTo>
                    <a:pt x="580024" y="1731495"/>
                  </a:lnTo>
                  <a:lnTo>
                    <a:pt x="650884" y="1678350"/>
                  </a:lnTo>
                  <a:lnTo>
                    <a:pt x="721744" y="1731495"/>
                  </a:lnTo>
                  <a:lnTo>
                    <a:pt x="810318" y="1660635"/>
                  </a:lnTo>
                  <a:lnTo>
                    <a:pt x="934323" y="1678350"/>
                  </a:lnTo>
                  <a:lnTo>
                    <a:pt x="916608" y="1749210"/>
                  </a:lnTo>
                  <a:lnTo>
                    <a:pt x="898893" y="1784640"/>
                  </a:lnTo>
                  <a:lnTo>
                    <a:pt x="898893" y="1820070"/>
                  </a:lnTo>
                  <a:lnTo>
                    <a:pt x="1111472" y="1961789"/>
                  </a:lnTo>
                  <a:lnTo>
                    <a:pt x="1164617" y="1926359"/>
                  </a:lnTo>
                  <a:lnTo>
                    <a:pt x="1182332" y="1837785"/>
                  </a:lnTo>
                  <a:lnTo>
                    <a:pt x="1058327" y="1749210"/>
                  </a:lnTo>
                  <a:lnTo>
                    <a:pt x="1253192" y="1550802"/>
                  </a:lnTo>
                  <a:lnTo>
                    <a:pt x="1182332" y="1391368"/>
                  </a:lnTo>
                  <a:lnTo>
                    <a:pt x="1306337" y="1285078"/>
                  </a:lnTo>
                  <a:lnTo>
                    <a:pt x="1253192" y="1231934"/>
                  </a:lnTo>
                  <a:lnTo>
                    <a:pt x="1270907" y="1107929"/>
                  </a:lnTo>
                  <a:lnTo>
                    <a:pt x="1217762" y="1054784"/>
                  </a:lnTo>
                  <a:lnTo>
                    <a:pt x="1217762" y="966210"/>
                  </a:lnTo>
                  <a:lnTo>
                    <a:pt x="1270907" y="930780"/>
                  </a:lnTo>
                  <a:lnTo>
                    <a:pt x="1306337" y="966210"/>
                  </a:lnTo>
                  <a:lnTo>
                    <a:pt x="1430341" y="877635"/>
                  </a:lnTo>
                  <a:lnTo>
                    <a:pt x="1501201" y="913065"/>
                  </a:lnTo>
                  <a:lnTo>
                    <a:pt x="1518916" y="859920"/>
                  </a:lnTo>
                  <a:lnTo>
                    <a:pt x="1554346" y="895350"/>
                  </a:lnTo>
                  <a:lnTo>
                    <a:pt x="1696065" y="842205"/>
                  </a:lnTo>
                  <a:lnTo>
                    <a:pt x="1713780" y="753630"/>
                  </a:lnTo>
                  <a:lnTo>
                    <a:pt x="1766925" y="735915"/>
                  </a:lnTo>
                  <a:lnTo>
                    <a:pt x="1749210" y="665056"/>
                  </a:lnTo>
                  <a:lnTo>
                    <a:pt x="1855499" y="541051"/>
                  </a:lnTo>
                  <a:lnTo>
                    <a:pt x="1873214" y="456020"/>
                  </a:lnTo>
                  <a:lnTo>
                    <a:pt x="1890929" y="438305"/>
                  </a:lnTo>
                  <a:lnTo>
                    <a:pt x="1873214" y="402875"/>
                  </a:lnTo>
                  <a:lnTo>
                    <a:pt x="1820070" y="420590"/>
                  </a:lnTo>
                  <a:lnTo>
                    <a:pt x="1837785" y="332015"/>
                  </a:lnTo>
                  <a:lnTo>
                    <a:pt x="1731495" y="278870"/>
                  </a:lnTo>
                  <a:lnTo>
                    <a:pt x="1713780" y="190296"/>
                  </a:lnTo>
                  <a:lnTo>
                    <a:pt x="1642920" y="119436"/>
                  </a:lnTo>
                  <a:lnTo>
                    <a:pt x="1554346" y="84006"/>
                  </a:lnTo>
                  <a:lnTo>
                    <a:pt x="1483486" y="84006"/>
                  </a:lnTo>
                  <a:lnTo>
                    <a:pt x="1430341" y="30861"/>
                  </a:lnTo>
                  <a:lnTo>
                    <a:pt x="1394911" y="30861"/>
                  </a:lnTo>
                  <a:close/>
                  <a:moveTo>
                    <a:pt x="881178" y="438305"/>
                  </a:moveTo>
                  <a:lnTo>
                    <a:pt x="916608" y="438305"/>
                  </a:lnTo>
                  <a:lnTo>
                    <a:pt x="934323" y="420590"/>
                  </a:lnTo>
                  <a:lnTo>
                    <a:pt x="898893" y="402875"/>
                  </a:lnTo>
                  <a:lnTo>
                    <a:pt x="881178" y="438305"/>
                  </a:lnTo>
                  <a:close/>
                  <a:moveTo>
                    <a:pt x="1058327" y="615454"/>
                  </a:moveTo>
                  <a:lnTo>
                    <a:pt x="1111472" y="615454"/>
                  </a:lnTo>
                  <a:lnTo>
                    <a:pt x="1129187" y="633169"/>
                  </a:lnTo>
                  <a:lnTo>
                    <a:pt x="1093757" y="704029"/>
                  </a:lnTo>
                  <a:lnTo>
                    <a:pt x="1129187" y="739459"/>
                  </a:lnTo>
                  <a:lnTo>
                    <a:pt x="1093757" y="792603"/>
                  </a:lnTo>
                  <a:lnTo>
                    <a:pt x="1146902" y="863463"/>
                  </a:lnTo>
                  <a:lnTo>
                    <a:pt x="1093757" y="934323"/>
                  </a:lnTo>
                  <a:lnTo>
                    <a:pt x="1058327" y="934323"/>
                  </a:lnTo>
                  <a:lnTo>
                    <a:pt x="1040613" y="863463"/>
                  </a:lnTo>
                  <a:lnTo>
                    <a:pt x="934323" y="881178"/>
                  </a:lnTo>
                  <a:lnTo>
                    <a:pt x="810318" y="881178"/>
                  </a:lnTo>
                  <a:lnTo>
                    <a:pt x="792603" y="845748"/>
                  </a:lnTo>
                  <a:lnTo>
                    <a:pt x="881178" y="757174"/>
                  </a:lnTo>
                  <a:lnTo>
                    <a:pt x="952038" y="757174"/>
                  </a:lnTo>
                  <a:lnTo>
                    <a:pt x="969753" y="721744"/>
                  </a:lnTo>
                  <a:lnTo>
                    <a:pt x="1022898" y="721744"/>
                  </a:lnTo>
                  <a:lnTo>
                    <a:pt x="1058327" y="615454"/>
                  </a:lnTo>
                  <a:close/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Полилиния: фигура 15">
              <a:extLst>
                <a:ext uri="{FF2B5EF4-FFF2-40B4-BE49-F238E27FC236}">
                  <a16:creationId xmlns:a16="http://schemas.microsoft.com/office/drawing/2014/main" xmlns="" id="{89844FD5-030B-491F-AE64-17EA73F7B121}"/>
                </a:ext>
              </a:extLst>
            </p:cNvPr>
            <p:cNvSpPr/>
            <p:nvPr/>
          </p:nvSpPr>
          <p:spPr>
            <a:xfrm rot="19611445">
              <a:off x="4785100" y="4282650"/>
              <a:ext cx="1310905" cy="1417195"/>
            </a:xfrm>
            <a:custGeom>
              <a:avLst/>
              <a:gdLst>
                <a:gd name="connsiteX0" fmla="*/ 349730 w 1310905"/>
                <a:gd name="connsiteY0" fmla="*/ 278870 h 1417194"/>
                <a:gd name="connsiteX1" fmla="*/ 420590 w 1310905"/>
                <a:gd name="connsiteY1" fmla="*/ 208011 h 1417194"/>
                <a:gd name="connsiteX2" fmla="*/ 473735 w 1310905"/>
                <a:gd name="connsiteY2" fmla="*/ 261155 h 1417194"/>
                <a:gd name="connsiteX3" fmla="*/ 526879 w 1310905"/>
                <a:gd name="connsiteY3" fmla="*/ 190296 h 1417194"/>
                <a:gd name="connsiteX4" fmla="*/ 544594 w 1310905"/>
                <a:gd name="connsiteY4" fmla="*/ 208011 h 1417194"/>
                <a:gd name="connsiteX5" fmla="*/ 473735 w 1310905"/>
                <a:gd name="connsiteY5" fmla="*/ 154866 h 1417194"/>
                <a:gd name="connsiteX6" fmla="*/ 562309 w 1310905"/>
                <a:gd name="connsiteY6" fmla="*/ 30861 h 1417194"/>
                <a:gd name="connsiteX7" fmla="*/ 580024 w 1310905"/>
                <a:gd name="connsiteY7" fmla="*/ 30861 h 1417194"/>
                <a:gd name="connsiteX8" fmla="*/ 686314 w 1310905"/>
                <a:gd name="connsiteY8" fmla="*/ 66291 h 1417194"/>
                <a:gd name="connsiteX9" fmla="*/ 704029 w 1310905"/>
                <a:gd name="connsiteY9" fmla="*/ 119436 h 1417194"/>
                <a:gd name="connsiteX10" fmla="*/ 774889 w 1310905"/>
                <a:gd name="connsiteY10" fmla="*/ 137151 h 1417194"/>
                <a:gd name="connsiteX11" fmla="*/ 810318 w 1310905"/>
                <a:gd name="connsiteY11" fmla="*/ 101721 h 1417194"/>
                <a:gd name="connsiteX12" fmla="*/ 828033 w 1310905"/>
                <a:gd name="connsiteY12" fmla="*/ 190296 h 1417194"/>
                <a:gd name="connsiteX13" fmla="*/ 863463 w 1310905"/>
                <a:gd name="connsiteY13" fmla="*/ 101721 h 1417194"/>
                <a:gd name="connsiteX14" fmla="*/ 952038 w 1310905"/>
                <a:gd name="connsiteY14" fmla="*/ 119436 h 1417194"/>
                <a:gd name="connsiteX15" fmla="*/ 881178 w 1310905"/>
                <a:gd name="connsiteY15" fmla="*/ 225726 h 1417194"/>
                <a:gd name="connsiteX16" fmla="*/ 898893 w 1310905"/>
                <a:gd name="connsiteY16" fmla="*/ 278870 h 1417194"/>
                <a:gd name="connsiteX17" fmla="*/ 916608 w 1310905"/>
                <a:gd name="connsiteY17" fmla="*/ 278870 h 1417194"/>
                <a:gd name="connsiteX18" fmla="*/ 916608 w 1310905"/>
                <a:gd name="connsiteY18" fmla="*/ 225726 h 1417194"/>
                <a:gd name="connsiteX19" fmla="*/ 934323 w 1310905"/>
                <a:gd name="connsiteY19" fmla="*/ 208011 h 1417194"/>
                <a:gd name="connsiteX20" fmla="*/ 987468 w 1310905"/>
                <a:gd name="connsiteY20" fmla="*/ 261155 h 1417194"/>
                <a:gd name="connsiteX21" fmla="*/ 1058327 w 1310905"/>
                <a:gd name="connsiteY21" fmla="*/ 243441 h 1417194"/>
                <a:gd name="connsiteX22" fmla="*/ 1058327 w 1310905"/>
                <a:gd name="connsiteY22" fmla="*/ 314300 h 1417194"/>
                <a:gd name="connsiteX23" fmla="*/ 1111472 w 1310905"/>
                <a:gd name="connsiteY23" fmla="*/ 296585 h 1417194"/>
                <a:gd name="connsiteX24" fmla="*/ 1093757 w 1310905"/>
                <a:gd name="connsiteY24" fmla="*/ 349730 h 1417194"/>
                <a:gd name="connsiteX25" fmla="*/ 1111472 w 1310905"/>
                <a:gd name="connsiteY25" fmla="*/ 314300 h 1417194"/>
                <a:gd name="connsiteX26" fmla="*/ 1146902 w 1310905"/>
                <a:gd name="connsiteY26" fmla="*/ 349730 h 1417194"/>
                <a:gd name="connsiteX27" fmla="*/ 1182332 w 1310905"/>
                <a:gd name="connsiteY27" fmla="*/ 314300 h 1417194"/>
                <a:gd name="connsiteX28" fmla="*/ 1288622 w 1310905"/>
                <a:gd name="connsiteY28" fmla="*/ 367445 h 1417194"/>
                <a:gd name="connsiteX29" fmla="*/ 1217762 w 1310905"/>
                <a:gd name="connsiteY29" fmla="*/ 438305 h 1417194"/>
                <a:gd name="connsiteX30" fmla="*/ 1306337 w 1310905"/>
                <a:gd name="connsiteY30" fmla="*/ 509165 h 1417194"/>
                <a:gd name="connsiteX31" fmla="*/ 1235477 w 1310905"/>
                <a:gd name="connsiteY31" fmla="*/ 526879 h 1417194"/>
                <a:gd name="connsiteX32" fmla="*/ 1200047 w 1310905"/>
                <a:gd name="connsiteY32" fmla="*/ 562309 h 1417194"/>
                <a:gd name="connsiteX33" fmla="*/ 1217762 w 1310905"/>
                <a:gd name="connsiteY33" fmla="*/ 580024 h 1417194"/>
                <a:gd name="connsiteX34" fmla="*/ 1129187 w 1310905"/>
                <a:gd name="connsiteY34" fmla="*/ 633169 h 1417194"/>
                <a:gd name="connsiteX35" fmla="*/ 1129187 w 1310905"/>
                <a:gd name="connsiteY35" fmla="*/ 686314 h 1417194"/>
                <a:gd name="connsiteX36" fmla="*/ 1076042 w 1310905"/>
                <a:gd name="connsiteY36" fmla="*/ 757174 h 1417194"/>
                <a:gd name="connsiteX37" fmla="*/ 1093757 w 1310905"/>
                <a:gd name="connsiteY37" fmla="*/ 774889 h 1417194"/>
                <a:gd name="connsiteX38" fmla="*/ 1129187 w 1310905"/>
                <a:gd name="connsiteY38" fmla="*/ 739459 h 1417194"/>
                <a:gd name="connsiteX39" fmla="*/ 1146902 w 1310905"/>
                <a:gd name="connsiteY39" fmla="*/ 792603 h 1417194"/>
                <a:gd name="connsiteX40" fmla="*/ 1217762 w 1310905"/>
                <a:gd name="connsiteY40" fmla="*/ 774889 h 1417194"/>
                <a:gd name="connsiteX41" fmla="*/ 1200047 w 1310905"/>
                <a:gd name="connsiteY41" fmla="*/ 845748 h 1417194"/>
                <a:gd name="connsiteX42" fmla="*/ 1164617 w 1310905"/>
                <a:gd name="connsiteY42" fmla="*/ 828033 h 1417194"/>
                <a:gd name="connsiteX43" fmla="*/ 1146902 w 1310905"/>
                <a:gd name="connsiteY43" fmla="*/ 863463 h 1417194"/>
                <a:gd name="connsiteX44" fmla="*/ 1058327 w 1310905"/>
                <a:gd name="connsiteY44" fmla="*/ 916608 h 1417194"/>
                <a:gd name="connsiteX45" fmla="*/ 1076042 w 1310905"/>
                <a:gd name="connsiteY45" fmla="*/ 952038 h 1417194"/>
                <a:gd name="connsiteX46" fmla="*/ 1022898 w 1310905"/>
                <a:gd name="connsiteY46" fmla="*/ 987468 h 1417194"/>
                <a:gd name="connsiteX47" fmla="*/ 987468 w 1310905"/>
                <a:gd name="connsiteY47" fmla="*/ 969753 h 1417194"/>
                <a:gd name="connsiteX48" fmla="*/ 952038 w 1310905"/>
                <a:gd name="connsiteY48" fmla="*/ 1040613 h 1417194"/>
                <a:gd name="connsiteX49" fmla="*/ 898893 w 1310905"/>
                <a:gd name="connsiteY49" fmla="*/ 1005183 h 1417194"/>
                <a:gd name="connsiteX50" fmla="*/ 792603 w 1310905"/>
                <a:gd name="connsiteY50" fmla="*/ 1076042 h 1417194"/>
                <a:gd name="connsiteX51" fmla="*/ 863463 w 1310905"/>
                <a:gd name="connsiteY51" fmla="*/ 1093757 h 1417194"/>
                <a:gd name="connsiteX52" fmla="*/ 845748 w 1310905"/>
                <a:gd name="connsiteY52" fmla="*/ 1146902 h 1417194"/>
                <a:gd name="connsiteX53" fmla="*/ 881178 w 1310905"/>
                <a:gd name="connsiteY53" fmla="*/ 1164617 h 1417194"/>
                <a:gd name="connsiteX54" fmla="*/ 898893 w 1310905"/>
                <a:gd name="connsiteY54" fmla="*/ 1129187 h 1417194"/>
                <a:gd name="connsiteX55" fmla="*/ 881178 w 1310905"/>
                <a:gd name="connsiteY55" fmla="*/ 1200047 h 1417194"/>
                <a:gd name="connsiteX56" fmla="*/ 898893 w 1310905"/>
                <a:gd name="connsiteY56" fmla="*/ 1164617 h 1417194"/>
                <a:gd name="connsiteX57" fmla="*/ 916608 w 1310905"/>
                <a:gd name="connsiteY57" fmla="*/ 1182332 h 1417194"/>
                <a:gd name="connsiteX58" fmla="*/ 898893 w 1310905"/>
                <a:gd name="connsiteY58" fmla="*/ 1217762 h 1417194"/>
                <a:gd name="connsiteX59" fmla="*/ 881178 w 1310905"/>
                <a:gd name="connsiteY59" fmla="*/ 1235477 h 1417194"/>
                <a:gd name="connsiteX60" fmla="*/ 898893 w 1310905"/>
                <a:gd name="connsiteY60" fmla="*/ 1270907 h 1417194"/>
                <a:gd name="connsiteX61" fmla="*/ 863463 w 1310905"/>
                <a:gd name="connsiteY61" fmla="*/ 1324051 h 1417194"/>
                <a:gd name="connsiteX62" fmla="*/ 881178 w 1310905"/>
                <a:gd name="connsiteY62" fmla="*/ 1341766 h 1417194"/>
                <a:gd name="connsiteX63" fmla="*/ 845748 w 1310905"/>
                <a:gd name="connsiteY63" fmla="*/ 1394911 h 1417194"/>
                <a:gd name="connsiteX64" fmla="*/ 792603 w 1310905"/>
                <a:gd name="connsiteY64" fmla="*/ 1288622 h 1417194"/>
                <a:gd name="connsiteX65" fmla="*/ 704029 w 1310905"/>
                <a:gd name="connsiteY65" fmla="*/ 1324051 h 1417194"/>
                <a:gd name="connsiteX66" fmla="*/ 544594 w 1310905"/>
                <a:gd name="connsiteY66" fmla="*/ 1217762 h 1417194"/>
                <a:gd name="connsiteX67" fmla="*/ 473735 w 1310905"/>
                <a:gd name="connsiteY67" fmla="*/ 1341766 h 1417194"/>
                <a:gd name="connsiteX68" fmla="*/ 402875 w 1310905"/>
                <a:gd name="connsiteY68" fmla="*/ 1341766 h 1417194"/>
                <a:gd name="connsiteX69" fmla="*/ 420590 w 1310905"/>
                <a:gd name="connsiteY69" fmla="*/ 1288622 h 1417194"/>
                <a:gd name="connsiteX70" fmla="*/ 367445 w 1310905"/>
                <a:gd name="connsiteY70" fmla="*/ 1324051 h 1417194"/>
                <a:gd name="connsiteX71" fmla="*/ 367445 w 1310905"/>
                <a:gd name="connsiteY71" fmla="*/ 1270907 h 1417194"/>
                <a:gd name="connsiteX72" fmla="*/ 438305 w 1310905"/>
                <a:gd name="connsiteY72" fmla="*/ 1217762 h 1417194"/>
                <a:gd name="connsiteX73" fmla="*/ 296585 w 1310905"/>
                <a:gd name="connsiteY73" fmla="*/ 1129187 h 1417194"/>
                <a:gd name="connsiteX74" fmla="*/ 243441 w 1310905"/>
                <a:gd name="connsiteY74" fmla="*/ 1129187 h 1417194"/>
                <a:gd name="connsiteX75" fmla="*/ 225726 w 1310905"/>
                <a:gd name="connsiteY75" fmla="*/ 1182332 h 1417194"/>
                <a:gd name="connsiteX76" fmla="*/ 190296 w 1310905"/>
                <a:gd name="connsiteY76" fmla="*/ 1093757 h 1417194"/>
                <a:gd name="connsiteX77" fmla="*/ 84006 w 1310905"/>
                <a:gd name="connsiteY77" fmla="*/ 987468 h 1417194"/>
                <a:gd name="connsiteX78" fmla="*/ 48576 w 1310905"/>
                <a:gd name="connsiteY78" fmla="*/ 1005183 h 1417194"/>
                <a:gd name="connsiteX79" fmla="*/ 30861 w 1310905"/>
                <a:gd name="connsiteY79" fmla="*/ 969753 h 1417194"/>
                <a:gd name="connsiteX80" fmla="*/ 66291 w 1310905"/>
                <a:gd name="connsiteY80" fmla="*/ 952038 h 1417194"/>
                <a:gd name="connsiteX81" fmla="*/ 119436 w 1310905"/>
                <a:gd name="connsiteY81" fmla="*/ 845748 h 1417194"/>
                <a:gd name="connsiteX82" fmla="*/ 101721 w 1310905"/>
                <a:gd name="connsiteY82" fmla="*/ 845748 h 1417194"/>
                <a:gd name="connsiteX83" fmla="*/ 278870 w 1310905"/>
                <a:gd name="connsiteY83" fmla="*/ 615454 h 1417194"/>
                <a:gd name="connsiteX84" fmla="*/ 243441 w 1310905"/>
                <a:gd name="connsiteY84" fmla="*/ 580024 h 1417194"/>
                <a:gd name="connsiteX85" fmla="*/ 314300 w 1310905"/>
                <a:gd name="connsiteY85" fmla="*/ 597739 h 1417194"/>
                <a:gd name="connsiteX86" fmla="*/ 332015 w 1310905"/>
                <a:gd name="connsiteY86" fmla="*/ 544594 h 1417194"/>
                <a:gd name="connsiteX87" fmla="*/ 367445 w 1310905"/>
                <a:gd name="connsiteY87" fmla="*/ 544594 h 1417194"/>
                <a:gd name="connsiteX88" fmla="*/ 349730 w 1310905"/>
                <a:gd name="connsiteY88" fmla="*/ 509165 h 1417194"/>
                <a:gd name="connsiteX89" fmla="*/ 385160 w 1310905"/>
                <a:gd name="connsiteY89" fmla="*/ 402875 h 1417194"/>
                <a:gd name="connsiteX90" fmla="*/ 314300 w 1310905"/>
                <a:gd name="connsiteY90" fmla="*/ 385160 h 1417194"/>
                <a:gd name="connsiteX91" fmla="*/ 349730 w 1310905"/>
                <a:gd name="connsiteY91" fmla="*/ 278870 h 1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310905" h="1417194">
                  <a:moveTo>
                    <a:pt x="349730" y="278870"/>
                  </a:moveTo>
                  <a:lnTo>
                    <a:pt x="420590" y="208011"/>
                  </a:lnTo>
                  <a:lnTo>
                    <a:pt x="473735" y="261155"/>
                  </a:lnTo>
                  <a:lnTo>
                    <a:pt x="526879" y="190296"/>
                  </a:lnTo>
                  <a:lnTo>
                    <a:pt x="544594" y="208011"/>
                  </a:lnTo>
                  <a:lnTo>
                    <a:pt x="473735" y="154866"/>
                  </a:lnTo>
                  <a:lnTo>
                    <a:pt x="562309" y="30861"/>
                  </a:lnTo>
                  <a:lnTo>
                    <a:pt x="580024" y="30861"/>
                  </a:lnTo>
                  <a:lnTo>
                    <a:pt x="686314" y="66291"/>
                  </a:lnTo>
                  <a:lnTo>
                    <a:pt x="704029" y="119436"/>
                  </a:lnTo>
                  <a:lnTo>
                    <a:pt x="774889" y="137151"/>
                  </a:lnTo>
                  <a:lnTo>
                    <a:pt x="810318" y="101721"/>
                  </a:lnTo>
                  <a:lnTo>
                    <a:pt x="828033" y="190296"/>
                  </a:lnTo>
                  <a:lnTo>
                    <a:pt x="863463" y="101721"/>
                  </a:lnTo>
                  <a:lnTo>
                    <a:pt x="952038" y="119436"/>
                  </a:lnTo>
                  <a:lnTo>
                    <a:pt x="881178" y="225726"/>
                  </a:lnTo>
                  <a:lnTo>
                    <a:pt x="898893" y="278870"/>
                  </a:lnTo>
                  <a:lnTo>
                    <a:pt x="916608" y="278870"/>
                  </a:lnTo>
                  <a:lnTo>
                    <a:pt x="916608" y="225726"/>
                  </a:lnTo>
                  <a:lnTo>
                    <a:pt x="934323" y="208011"/>
                  </a:lnTo>
                  <a:lnTo>
                    <a:pt x="987468" y="261155"/>
                  </a:lnTo>
                  <a:lnTo>
                    <a:pt x="1058327" y="243441"/>
                  </a:lnTo>
                  <a:lnTo>
                    <a:pt x="1058327" y="314300"/>
                  </a:lnTo>
                  <a:lnTo>
                    <a:pt x="1111472" y="296585"/>
                  </a:lnTo>
                  <a:lnTo>
                    <a:pt x="1093757" y="349730"/>
                  </a:lnTo>
                  <a:lnTo>
                    <a:pt x="1111472" y="314300"/>
                  </a:lnTo>
                  <a:lnTo>
                    <a:pt x="1146902" y="349730"/>
                  </a:lnTo>
                  <a:lnTo>
                    <a:pt x="1182332" y="314300"/>
                  </a:lnTo>
                  <a:lnTo>
                    <a:pt x="1288622" y="367445"/>
                  </a:lnTo>
                  <a:lnTo>
                    <a:pt x="1217762" y="438305"/>
                  </a:lnTo>
                  <a:lnTo>
                    <a:pt x="1306337" y="509165"/>
                  </a:lnTo>
                  <a:lnTo>
                    <a:pt x="1235477" y="526879"/>
                  </a:lnTo>
                  <a:lnTo>
                    <a:pt x="1200047" y="562309"/>
                  </a:lnTo>
                  <a:lnTo>
                    <a:pt x="1217762" y="580024"/>
                  </a:lnTo>
                  <a:lnTo>
                    <a:pt x="1129187" y="633169"/>
                  </a:lnTo>
                  <a:lnTo>
                    <a:pt x="1129187" y="686314"/>
                  </a:lnTo>
                  <a:lnTo>
                    <a:pt x="1076042" y="757174"/>
                  </a:lnTo>
                  <a:lnTo>
                    <a:pt x="1093757" y="774889"/>
                  </a:lnTo>
                  <a:lnTo>
                    <a:pt x="1129187" y="739459"/>
                  </a:lnTo>
                  <a:lnTo>
                    <a:pt x="1146902" y="792603"/>
                  </a:lnTo>
                  <a:lnTo>
                    <a:pt x="1217762" y="774889"/>
                  </a:lnTo>
                  <a:lnTo>
                    <a:pt x="1200047" y="845748"/>
                  </a:lnTo>
                  <a:lnTo>
                    <a:pt x="1164617" y="828033"/>
                  </a:lnTo>
                  <a:lnTo>
                    <a:pt x="1146902" y="863463"/>
                  </a:lnTo>
                  <a:lnTo>
                    <a:pt x="1058327" y="916608"/>
                  </a:lnTo>
                  <a:lnTo>
                    <a:pt x="1076042" y="952038"/>
                  </a:lnTo>
                  <a:lnTo>
                    <a:pt x="1022898" y="987468"/>
                  </a:lnTo>
                  <a:lnTo>
                    <a:pt x="987468" y="969753"/>
                  </a:lnTo>
                  <a:lnTo>
                    <a:pt x="952038" y="1040613"/>
                  </a:lnTo>
                  <a:lnTo>
                    <a:pt x="898893" y="1005183"/>
                  </a:lnTo>
                  <a:lnTo>
                    <a:pt x="792603" y="1076042"/>
                  </a:lnTo>
                  <a:lnTo>
                    <a:pt x="863463" y="1093757"/>
                  </a:lnTo>
                  <a:lnTo>
                    <a:pt x="845748" y="1146902"/>
                  </a:lnTo>
                  <a:lnTo>
                    <a:pt x="881178" y="1164617"/>
                  </a:lnTo>
                  <a:lnTo>
                    <a:pt x="898893" y="1129187"/>
                  </a:lnTo>
                  <a:lnTo>
                    <a:pt x="881178" y="1200047"/>
                  </a:lnTo>
                  <a:lnTo>
                    <a:pt x="898893" y="1164617"/>
                  </a:lnTo>
                  <a:lnTo>
                    <a:pt x="916608" y="1182332"/>
                  </a:lnTo>
                  <a:lnTo>
                    <a:pt x="898893" y="1217762"/>
                  </a:lnTo>
                  <a:lnTo>
                    <a:pt x="881178" y="1235477"/>
                  </a:lnTo>
                  <a:lnTo>
                    <a:pt x="898893" y="1270907"/>
                  </a:lnTo>
                  <a:lnTo>
                    <a:pt x="863463" y="1324051"/>
                  </a:lnTo>
                  <a:lnTo>
                    <a:pt x="881178" y="1341766"/>
                  </a:lnTo>
                  <a:lnTo>
                    <a:pt x="845748" y="1394911"/>
                  </a:lnTo>
                  <a:lnTo>
                    <a:pt x="792603" y="1288622"/>
                  </a:lnTo>
                  <a:lnTo>
                    <a:pt x="704029" y="1324051"/>
                  </a:lnTo>
                  <a:lnTo>
                    <a:pt x="544594" y="1217762"/>
                  </a:lnTo>
                  <a:lnTo>
                    <a:pt x="473735" y="1341766"/>
                  </a:lnTo>
                  <a:lnTo>
                    <a:pt x="402875" y="1341766"/>
                  </a:lnTo>
                  <a:lnTo>
                    <a:pt x="420590" y="1288622"/>
                  </a:lnTo>
                  <a:lnTo>
                    <a:pt x="367445" y="1324051"/>
                  </a:lnTo>
                  <a:lnTo>
                    <a:pt x="367445" y="1270907"/>
                  </a:lnTo>
                  <a:lnTo>
                    <a:pt x="438305" y="1217762"/>
                  </a:lnTo>
                  <a:lnTo>
                    <a:pt x="296585" y="1129187"/>
                  </a:lnTo>
                  <a:lnTo>
                    <a:pt x="243441" y="1129187"/>
                  </a:lnTo>
                  <a:lnTo>
                    <a:pt x="225726" y="1182332"/>
                  </a:lnTo>
                  <a:lnTo>
                    <a:pt x="190296" y="1093757"/>
                  </a:lnTo>
                  <a:lnTo>
                    <a:pt x="84006" y="987468"/>
                  </a:lnTo>
                  <a:lnTo>
                    <a:pt x="48576" y="1005183"/>
                  </a:lnTo>
                  <a:lnTo>
                    <a:pt x="30861" y="969753"/>
                  </a:lnTo>
                  <a:lnTo>
                    <a:pt x="66291" y="952038"/>
                  </a:lnTo>
                  <a:lnTo>
                    <a:pt x="119436" y="845748"/>
                  </a:lnTo>
                  <a:lnTo>
                    <a:pt x="101721" y="845748"/>
                  </a:lnTo>
                  <a:lnTo>
                    <a:pt x="278870" y="615454"/>
                  </a:lnTo>
                  <a:lnTo>
                    <a:pt x="243441" y="580024"/>
                  </a:lnTo>
                  <a:lnTo>
                    <a:pt x="314300" y="597739"/>
                  </a:lnTo>
                  <a:lnTo>
                    <a:pt x="332015" y="544594"/>
                  </a:lnTo>
                  <a:lnTo>
                    <a:pt x="367445" y="544594"/>
                  </a:lnTo>
                  <a:lnTo>
                    <a:pt x="349730" y="509165"/>
                  </a:lnTo>
                  <a:lnTo>
                    <a:pt x="385160" y="402875"/>
                  </a:lnTo>
                  <a:lnTo>
                    <a:pt x="314300" y="385160"/>
                  </a:lnTo>
                  <a:lnTo>
                    <a:pt x="349730" y="278870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Полилиния: фигура 17">
              <a:extLst>
                <a:ext uri="{FF2B5EF4-FFF2-40B4-BE49-F238E27FC236}">
                  <a16:creationId xmlns:a16="http://schemas.microsoft.com/office/drawing/2014/main" xmlns="" id="{CE2A4C20-4989-4DC3-B82E-E7DC4829DAD7}"/>
                </a:ext>
              </a:extLst>
            </p:cNvPr>
            <p:cNvSpPr/>
            <p:nvPr/>
          </p:nvSpPr>
          <p:spPr>
            <a:xfrm rot="19611445">
              <a:off x="8621363" y="1304251"/>
              <a:ext cx="850317" cy="1310905"/>
            </a:xfrm>
            <a:custGeom>
              <a:avLst/>
              <a:gdLst>
                <a:gd name="connsiteX0" fmla="*/ 66291 w 850316"/>
                <a:gd name="connsiteY0" fmla="*/ 562309 h 1310905"/>
                <a:gd name="connsiteX1" fmla="*/ 119436 w 850316"/>
                <a:gd name="connsiteY1" fmla="*/ 526879 h 1310905"/>
                <a:gd name="connsiteX2" fmla="*/ 154866 w 850316"/>
                <a:gd name="connsiteY2" fmla="*/ 562309 h 1310905"/>
                <a:gd name="connsiteX3" fmla="*/ 278870 w 850316"/>
                <a:gd name="connsiteY3" fmla="*/ 473735 h 1310905"/>
                <a:gd name="connsiteX4" fmla="*/ 349730 w 850316"/>
                <a:gd name="connsiteY4" fmla="*/ 509165 h 1310905"/>
                <a:gd name="connsiteX5" fmla="*/ 367445 w 850316"/>
                <a:gd name="connsiteY5" fmla="*/ 456020 h 1310905"/>
                <a:gd name="connsiteX6" fmla="*/ 402875 w 850316"/>
                <a:gd name="connsiteY6" fmla="*/ 491450 h 1310905"/>
                <a:gd name="connsiteX7" fmla="*/ 544594 w 850316"/>
                <a:gd name="connsiteY7" fmla="*/ 438305 h 1310905"/>
                <a:gd name="connsiteX8" fmla="*/ 562309 w 850316"/>
                <a:gd name="connsiteY8" fmla="*/ 349730 h 1310905"/>
                <a:gd name="connsiteX9" fmla="*/ 615454 w 850316"/>
                <a:gd name="connsiteY9" fmla="*/ 332015 h 1310905"/>
                <a:gd name="connsiteX10" fmla="*/ 597739 w 850316"/>
                <a:gd name="connsiteY10" fmla="*/ 261155 h 1310905"/>
                <a:gd name="connsiteX11" fmla="*/ 704029 w 850316"/>
                <a:gd name="connsiteY11" fmla="*/ 137151 h 1310905"/>
                <a:gd name="connsiteX12" fmla="*/ 721744 w 850316"/>
                <a:gd name="connsiteY12" fmla="*/ 48576 h 1310905"/>
                <a:gd name="connsiteX13" fmla="*/ 739459 w 850316"/>
                <a:gd name="connsiteY13" fmla="*/ 30861 h 1310905"/>
                <a:gd name="connsiteX14" fmla="*/ 828033 w 850316"/>
                <a:gd name="connsiteY14" fmla="*/ 137151 h 1310905"/>
                <a:gd name="connsiteX15" fmla="*/ 739459 w 850316"/>
                <a:gd name="connsiteY15" fmla="*/ 296585 h 1310905"/>
                <a:gd name="connsiteX16" fmla="*/ 810318 w 850316"/>
                <a:gd name="connsiteY16" fmla="*/ 332015 h 1310905"/>
                <a:gd name="connsiteX17" fmla="*/ 739459 w 850316"/>
                <a:gd name="connsiteY17" fmla="*/ 420590 h 1310905"/>
                <a:gd name="connsiteX18" fmla="*/ 792603 w 850316"/>
                <a:gd name="connsiteY18" fmla="*/ 491450 h 1310905"/>
                <a:gd name="connsiteX19" fmla="*/ 739459 w 850316"/>
                <a:gd name="connsiteY19" fmla="*/ 686314 h 1310905"/>
                <a:gd name="connsiteX20" fmla="*/ 704029 w 850316"/>
                <a:gd name="connsiteY20" fmla="*/ 686314 h 1310905"/>
                <a:gd name="connsiteX21" fmla="*/ 668599 w 850316"/>
                <a:gd name="connsiteY21" fmla="*/ 828033 h 1310905"/>
                <a:gd name="connsiteX22" fmla="*/ 526879 w 850316"/>
                <a:gd name="connsiteY22" fmla="*/ 969753 h 1310905"/>
                <a:gd name="connsiteX23" fmla="*/ 473735 w 850316"/>
                <a:gd name="connsiteY23" fmla="*/ 1076042 h 1310905"/>
                <a:gd name="connsiteX24" fmla="*/ 473735 w 850316"/>
                <a:gd name="connsiteY24" fmla="*/ 1146902 h 1310905"/>
                <a:gd name="connsiteX25" fmla="*/ 367445 w 850316"/>
                <a:gd name="connsiteY25" fmla="*/ 1217762 h 1310905"/>
                <a:gd name="connsiteX26" fmla="*/ 225726 w 850316"/>
                <a:gd name="connsiteY26" fmla="*/ 1182332 h 1310905"/>
                <a:gd name="connsiteX27" fmla="*/ 172581 w 850316"/>
                <a:gd name="connsiteY27" fmla="*/ 1235477 h 1310905"/>
                <a:gd name="connsiteX28" fmla="*/ 154866 w 850316"/>
                <a:gd name="connsiteY28" fmla="*/ 1288622 h 1310905"/>
                <a:gd name="connsiteX29" fmla="*/ 101721 w 850316"/>
                <a:gd name="connsiteY29" fmla="*/ 1235477 h 1310905"/>
                <a:gd name="connsiteX30" fmla="*/ 66291 w 850316"/>
                <a:gd name="connsiteY30" fmla="*/ 1182332 h 1310905"/>
                <a:gd name="connsiteX31" fmla="*/ 101721 w 850316"/>
                <a:gd name="connsiteY31" fmla="*/ 1146902 h 1310905"/>
                <a:gd name="connsiteX32" fmla="*/ 30861 w 850316"/>
                <a:gd name="connsiteY32" fmla="*/ 987468 h 1310905"/>
                <a:gd name="connsiteX33" fmla="*/ 154866 w 850316"/>
                <a:gd name="connsiteY33" fmla="*/ 881178 h 1310905"/>
                <a:gd name="connsiteX34" fmla="*/ 101721 w 850316"/>
                <a:gd name="connsiteY34" fmla="*/ 828033 h 1310905"/>
                <a:gd name="connsiteX35" fmla="*/ 119436 w 850316"/>
                <a:gd name="connsiteY35" fmla="*/ 704029 h 1310905"/>
                <a:gd name="connsiteX36" fmla="*/ 66291 w 850316"/>
                <a:gd name="connsiteY36" fmla="*/ 650884 h 1310905"/>
                <a:gd name="connsiteX37" fmla="*/ 66291 w 850316"/>
                <a:gd name="connsiteY37" fmla="*/ 562309 h 131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50316" h="1310905">
                  <a:moveTo>
                    <a:pt x="66291" y="562309"/>
                  </a:moveTo>
                  <a:lnTo>
                    <a:pt x="119436" y="526879"/>
                  </a:lnTo>
                  <a:lnTo>
                    <a:pt x="154866" y="562309"/>
                  </a:lnTo>
                  <a:lnTo>
                    <a:pt x="278870" y="473735"/>
                  </a:lnTo>
                  <a:lnTo>
                    <a:pt x="349730" y="509165"/>
                  </a:lnTo>
                  <a:lnTo>
                    <a:pt x="367445" y="456020"/>
                  </a:lnTo>
                  <a:lnTo>
                    <a:pt x="402875" y="491450"/>
                  </a:lnTo>
                  <a:lnTo>
                    <a:pt x="544594" y="438305"/>
                  </a:lnTo>
                  <a:lnTo>
                    <a:pt x="562309" y="349730"/>
                  </a:lnTo>
                  <a:lnTo>
                    <a:pt x="615454" y="332015"/>
                  </a:lnTo>
                  <a:lnTo>
                    <a:pt x="597739" y="261155"/>
                  </a:lnTo>
                  <a:lnTo>
                    <a:pt x="704029" y="137151"/>
                  </a:lnTo>
                  <a:lnTo>
                    <a:pt x="721744" y="48576"/>
                  </a:lnTo>
                  <a:lnTo>
                    <a:pt x="739459" y="30861"/>
                  </a:lnTo>
                  <a:lnTo>
                    <a:pt x="828033" y="137151"/>
                  </a:lnTo>
                  <a:lnTo>
                    <a:pt x="739459" y="296585"/>
                  </a:lnTo>
                  <a:lnTo>
                    <a:pt x="810318" y="332015"/>
                  </a:lnTo>
                  <a:lnTo>
                    <a:pt x="739459" y="420590"/>
                  </a:lnTo>
                  <a:lnTo>
                    <a:pt x="792603" y="491450"/>
                  </a:lnTo>
                  <a:lnTo>
                    <a:pt x="739459" y="686314"/>
                  </a:lnTo>
                  <a:lnTo>
                    <a:pt x="704029" y="686314"/>
                  </a:lnTo>
                  <a:lnTo>
                    <a:pt x="668599" y="828033"/>
                  </a:lnTo>
                  <a:lnTo>
                    <a:pt x="526879" y="969753"/>
                  </a:lnTo>
                  <a:lnTo>
                    <a:pt x="473735" y="1076042"/>
                  </a:lnTo>
                  <a:lnTo>
                    <a:pt x="473735" y="1146902"/>
                  </a:lnTo>
                  <a:lnTo>
                    <a:pt x="367445" y="1217762"/>
                  </a:lnTo>
                  <a:lnTo>
                    <a:pt x="225726" y="1182332"/>
                  </a:lnTo>
                  <a:lnTo>
                    <a:pt x="172581" y="1235477"/>
                  </a:lnTo>
                  <a:lnTo>
                    <a:pt x="154866" y="1288622"/>
                  </a:lnTo>
                  <a:lnTo>
                    <a:pt x="101721" y="1235477"/>
                  </a:lnTo>
                  <a:lnTo>
                    <a:pt x="66291" y="1182332"/>
                  </a:lnTo>
                  <a:lnTo>
                    <a:pt x="101721" y="1146902"/>
                  </a:lnTo>
                  <a:lnTo>
                    <a:pt x="30861" y="987468"/>
                  </a:lnTo>
                  <a:lnTo>
                    <a:pt x="154866" y="881178"/>
                  </a:lnTo>
                  <a:lnTo>
                    <a:pt x="101721" y="828033"/>
                  </a:lnTo>
                  <a:lnTo>
                    <a:pt x="119436" y="704029"/>
                  </a:lnTo>
                  <a:lnTo>
                    <a:pt x="66291" y="650884"/>
                  </a:lnTo>
                  <a:lnTo>
                    <a:pt x="66291" y="562309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Полилиния: фигура 18">
              <a:extLst>
                <a:ext uri="{FF2B5EF4-FFF2-40B4-BE49-F238E27FC236}">
                  <a16:creationId xmlns:a16="http://schemas.microsoft.com/office/drawing/2014/main" xmlns="" id="{0C135ABA-F8F9-4184-AC4E-BC7867137156}"/>
                </a:ext>
              </a:extLst>
            </p:cNvPr>
            <p:cNvSpPr/>
            <p:nvPr/>
          </p:nvSpPr>
          <p:spPr>
            <a:xfrm rot="19611445">
              <a:off x="5646473" y="4314866"/>
              <a:ext cx="1133756" cy="1062896"/>
            </a:xfrm>
            <a:custGeom>
              <a:avLst/>
              <a:gdLst>
                <a:gd name="connsiteX0" fmla="*/ 30861 w 1133755"/>
                <a:gd name="connsiteY0" fmla="*/ 562309 h 1062895"/>
                <a:gd name="connsiteX1" fmla="*/ 84006 w 1133755"/>
                <a:gd name="connsiteY1" fmla="*/ 526879 h 1062895"/>
                <a:gd name="connsiteX2" fmla="*/ 137151 w 1133755"/>
                <a:gd name="connsiteY2" fmla="*/ 562309 h 1062895"/>
                <a:gd name="connsiteX3" fmla="*/ 172581 w 1133755"/>
                <a:gd name="connsiteY3" fmla="*/ 491450 h 1062895"/>
                <a:gd name="connsiteX4" fmla="*/ 208011 w 1133755"/>
                <a:gd name="connsiteY4" fmla="*/ 509165 h 1062895"/>
                <a:gd name="connsiteX5" fmla="*/ 261155 w 1133755"/>
                <a:gd name="connsiteY5" fmla="*/ 473735 h 1062895"/>
                <a:gd name="connsiteX6" fmla="*/ 243441 w 1133755"/>
                <a:gd name="connsiteY6" fmla="*/ 438305 h 1062895"/>
                <a:gd name="connsiteX7" fmla="*/ 332015 w 1133755"/>
                <a:gd name="connsiteY7" fmla="*/ 385160 h 1062895"/>
                <a:gd name="connsiteX8" fmla="*/ 349730 w 1133755"/>
                <a:gd name="connsiteY8" fmla="*/ 349730 h 1062895"/>
                <a:gd name="connsiteX9" fmla="*/ 385160 w 1133755"/>
                <a:gd name="connsiteY9" fmla="*/ 367445 h 1062895"/>
                <a:gd name="connsiteX10" fmla="*/ 402875 w 1133755"/>
                <a:gd name="connsiteY10" fmla="*/ 296585 h 1062895"/>
                <a:gd name="connsiteX11" fmla="*/ 332015 w 1133755"/>
                <a:gd name="connsiteY11" fmla="*/ 314300 h 1062895"/>
                <a:gd name="connsiteX12" fmla="*/ 314300 w 1133755"/>
                <a:gd name="connsiteY12" fmla="*/ 261155 h 1062895"/>
                <a:gd name="connsiteX13" fmla="*/ 278870 w 1133755"/>
                <a:gd name="connsiteY13" fmla="*/ 296585 h 1062895"/>
                <a:gd name="connsiteX14" fmla="*/ 261155 w 1133755"/>
                <a:gd name="connsiteY14" fmla="*/ 278870 h 1062895"/>
                <a:gd name="connsiteX15" fmla="*/ 314300 w 1133755"/>
                <a:gd name="connsiteY15" fmla="*/ 208011 h 1062895"/>
                <a:gd name="connsiteX16" fmla="*/ 314300 w 1133755"/>
                <a:gd name="connsiteY16" fmla="*/ 154866 h 1062895"/>
                <a:gd name="connsiteX17" fmla="*/ 402875 w 1133755"/>
                <a:gd name="connsiteY17" fmla="*/ 101721 h 1062895"/>
                <a:gd name="connsiteX18" fmla="*/ 385160 w 1133755"/>
                <a:gd name="connsiteY18" fmla="*/ 84006 h 1062895"/>
                <a:gd name="connsiteX19" fmla="*/ 420590 w 1133755"/>
                <a:gd name="connsiteY19" fmla="*/ 48576 h 1062895"/>
                <a:gd name="connsiteX20" fmla="*/ 491450 w 1133755"/>
                <a:gd name="connsiteY20" fmla="*/ 30861 h 1062895"/>
                <a:gd name="connsiteX21" fmla="*/ 739459 w 1133755"/>
                <a:gd name="connsiteY21" fmla="*/ 119436 h 1062895"/>
                <a:gd name="connsiteX22" fmla="*/ 792603 w 1133755"/>
                <a:gd name="connsiteY22" fmla="*/ 208011 h 1062895"/>
                <a:gd name="connsiteX23" fmla="*/ 969753 w 1133755"/>
                <a:gd name="connsiteY23" fmla="*/ 208011 h 1062895"/>
                <a:gd name="connsiteX24" fmla="*/ 969753 w 1133755"/>
                <a:gd name="connsiteY24" fmla="*/ 278870 h 1062895"/>
                <a:gd name="connsiteX25" fmla="*/ 1040612 w 1133755"/>
                <a:gd name="connsiteY25" fmla="*/ 420590 h 1062895"/>
                <a:gd name="connsiteX26" fmla="*/ 1022897 w 1133755"/>
                <a:gd name="connsiteY26" fmla="*/ 420590 h 1062895"/>
                <a:gd name="connsiteX27" fmla="*/ 1022897 w 1133755"/>
                <a:gd name="connsiteY27" fmla="*/ 491450 h 1062895"/>
                <a:gd name="connsiteX28" fmla="*/ 1076042 w 1133755"/>
                <a:gd name="connsiteY28" fmla="*/ 509165 h 1062895"/>
                <a:gd name="connsiteX29" fmla="*/ 1058327 w 1133755"/>
                <a:gd name="connsiteY29" fmla="*/ 544594 h 1062895"/>
                <a:gd name="connsiteX30" fmla="*/ 1111472 w 1133755"/>
                <a:gd name="connsiteY30" fmla="*/ 597739 h 1062895"/>
                <a:gd name="connsiteX31" fmla="*/ 1111472 w 1133755"/>
                <a:gd name="connsiteY31" fmla="*/ 633169 h 1062895"/>
                <a:gd name="connsiteX32" fmla="*/ 1022897 w 1133755"/>
                <a:gd name="connsiteY32" fmla="*/ 668599 h 1062895"/>
                <a:gd name="connsiteX33" fmla="*/ 987468 w 1133755"/>
                <a:gd name="connsiteY33" fmla="*/ 721744 h 1062895"/>
                <a:gd name="connsiteX34" fmla="*/ 1058327 w 1133755"/>
                <a:gd name="connsiteY34" fmla="*/ 881178 h 1062895"/>
                <a:gd name="connsiteX35" fmla="*/ 845748 w 1133755"/>
                <a:gd name="connsiteY35" fmla="*/ 1005183 h 1062895"/>
                <a:gd name="connsiteX36" fmla="*/ 863463 w 1133755"/>
                <a:gd name="connsiteY36" fmla="*/ 1058327 h 1062895"/>
                <a:gd name="connsiteX37" fmla="*/ 792603 w 1133755"/>
                <a:gd name="connsiteY37" fmla="*/ 1022898 h 1062895"/>
                <a:gd name="connsiteX38" fmla="*/ 721744 w 1133755"/>
                <a:gd name="connsiteY38" fmla="*/ 1058327 h 1062895"/>
                <a:gd name="connsiteX39" fmla="*/ 704029 w 1133755"/>
                <a:gd name="connsiteY39" fmla="*/ 1040613 h 1062895"/>
                <a:gd name="connsiteX40" fmla="*/ 739459 w 1133755"/>
                <a:gd name="connsiteY40" fmla="*/ 1005183 h 1062895"/>
                <a:gd name="connsiteX41" fmla="*/ 686314 w 1133755"/>
                <a:gd name="connsiteY41" fmla="*/ 969753 h 1062895"/>
                <a:gd name="connsiteX42" fmla="*/ 686314 w 1133755"/>
                <a:gd name="connsiteY42" fmla="*/ 916608 h 1062895"/>
                <a:gd name="connsiteX43" fmla="*/ 544594 w 1133755"/>
                <a:gd name="connsiteY43" fmla="*/ 810318 h 1062895"/>
                <a:gd name="connsiteX44" fmla="*/ 526879 w 1133755"/>
                <a:gd name="connsiteY44" fmla="*/ 881178 h 1062895"/>
                <a:gd name="connsiteX45" fmla="*/ 456020 w 1133755"/>
                <a:gd name="connsiteY45" fmla="*/ 863463 h 1062895"/>
                <a:gd name="connsiteX46" fmla="*/ 420590 w 1133755"/>
                <a:gd name="connsiteY46" fmla="*/ 721744 h 1062895"/>
                <a:gd name="connsiteX47" fmla="*/ 385160 w 1133755"/>
                <a:gd name="connsiteY47" fmla="*/ 739459 h 1062895"/>
                <a:gd name="connsiteX48" fmla="*/ 385160 w 1133755"/>
                <a:gd name="connsiteY48" fmla="*/ 792603 h 1062895"/>
                <a:gd name="connsiteX49" fmla="*/ 261155 w 1133755"/>
                <a:gd name="connsiteY49" fmla="*/ 704029 h 1062895"/>
                <a:gd name="connsiteX50" fmla="*/ 278870 w 1133755"/>
                <a:gd name="connsiteY50" fmla="*/ 650884 h 1062895"/>
                <a:gd name="connsiteX51" fmla="*/ 261155 w 1133755"/>
                <a:gd name="connsiteY51" fmla="*/ 633169 h 1062895"/>
                <a:gd name="connsiteX52" fmla="*/ 154866 w 1133755"/>
                <a:gd name="connsiteY52" fmla="*/ 792603 h 1062895"/>
                <a:gd name="connsiteX53" fmla="*/ 101721 w 1133755"/>
                <a:gd name="connsiteY53" fmla="*/ 615454 h 1062895"/>
                <a:gd name="connsiteX54" fmla="*/ 30861 w 1133755"/>
                <a:gd name="connsiteY54" fmla="*/ 562309 h 106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133755" h="1062895">
                  <a:moveTo>
                    <a:pt x="30861" y="562309"/>
                  </a:moveTo>
                  <a:lnTo>
                    <a:pt x="84006" y="526879"/>
                  </a:lnTo>
                  <a:lnTo>
                    <a:pt x="137151" y="562309"/>
                  </a:lnTo>
                  <a:lnTo>
                    <a:pt x="172581" y="491450"/>
                  </a:lnTo>
                  <a:lnTo>
                    <a:pt x="208011" y="509165"/>
                  </a:lnTo>
                  <a:lnTo>
                    <a:pt x="261155" y="473735"/>
                  </a:lnTo>
                  <a:lnTo>
                    <a:pt x="243441" y="438305"/>
                  </a:lnTo>
                  <a:lnTo>
                    <a:pt x="332015" y="385160"/>
                  </a:lnTo>
                  <a:lnTo>
                    <a:pt x="349730" y="349730"/>
                  </a:lnTo>
                  <a:lnTo>
                    <a:pt x="385160" y="367445"/>
                  </a:lnTo>
                  <a:lnTo>
                    <a:pt x="402875" y="296585"/>
                  </a:lnTo>
                  <a:lnTo>
                    <a:pt x="332015" y="314300"/>
                  </a:lnTo>
                  <a:lnTo>
                    <a:pt x="314300" y="261155"/>
                  </a:lnTo>
                  <a:lnTo>
                    <a:pt x="278870" y="296585"/>
                  </a:lnTo>
                  <a:lnTo>
                    <a:pt x="261155" y="278870"/>
                  </a:lnTo>
                  <a:lnTo>
                    <a:pt x="314300" y="208011"/>
                  </a:lnTo>
                  <a:lnTo>
                    <a:pt x="314300" y="154866"/>
                  </a:lnTo>
                  <a:lnTo>
                    <a:pt x="402875" y="101721"/>
                  </a:lnTo>
                  <a:lnTo>
                    <a:pt x="385160" y="84006"/>
                  </a:lnTo>
                  <a:lnTo>
                    <a:pt x="420590" y="48576"/>
                  </a:lnTo>
                  <a:lnTo>
                    <a:pt x="491450" y="30861"/>
                  </a:lnTo>
                  <a:lnTo>
                    <a:pt x="739459" y="119436"/>
                  </a:lnTo>
                  <a:lnTo>
                    <a:pt x="792603" y="208011"/>
                  </a:lnTo>
                  <a:lnTo>
                    <a:pt x="969753" y="208011"/>
                  </a:lnTo>
                  <a:lnTo>
                    <a:pt x="969753" y="278870"/>
                  </a:lnTo>
                  <a:lnTo>
                    <a:pt x="1040612" y="420590"/>
                  </a:lnTo>
                  <a:lnTo>
                    <a:pt x="1022897" y="420590"/>
                  </a:lnTo>
                  <a:lnTo>
                    <a:pt x="1022897" y="491450"/>
                  </a:lnTo>
                  <a:lnTo>
                    <a:pt x="1076042" y="509165"/>
                  </a:lnTo>
                  <a:lnTo>
                    <a:pt x="1058327" y="544594"/>
                  </a:lnTo>
                  <a:lnTo>
                    <a:pt x="1111472" y="597739"/>
                  </a:lnTo>
                  <a:lnTo>
                    <a:pt x="1111472" y="633169"/>
                  </a:lnTo>
                  <a:lnTo>
                    <a:pt x="1022897" y="668599"/>
                  </a:lnTo>
                  <a:lnTo>
                    <a:pt x="987468" y="721744"/>
                  </a:lnTo>
                  <a:lnTo>
                    <a:pt x="1058327" y="881178"/>
                  </a:lnTo>
                  <a:lnTo>
                    <a:pt x="845748" y="1005183"/>
                  </a:lnTo>
                  <a:lnTo>
                    <a:pt x="863463" y="1058327"/>
                  </a:lnTo>
                  <a:lnTo>
                    <a:pt x="792603" y="1022898"/>
                  </a:lnTo>
                  <a:lnTo>
                    <a:pt x="721744" y="1058327"/>
                  </a:lnTo>
                  <a:lnTo>
                    <a:pt x="704029" y="1040613"/>
                  </a:lnTo>
                  <a:lnTo>
                    <a:pt x="739459" y="1005183"/>
                  </a:lnTo>
                  <a:lnTo>
                    <a:pt x="686314" y="969753"/>
                  </a:lnTo>
                  <a:lnTo>
                    <a:pt x="686314" y="916608"/>
                  </a:lnTo>
                  <a:lnTo>
                    <a:pt x="544594" y="810318"/>
                  </a:lnTo>
                  <a:lnTo>
                    <a:pt x="526879" y="881178"/>
                  </a:lnTo>
                  <a:lnTo>
                    <a:pt x="456020" y="863463"/>
                  </a:lnTo>
                  <a:lnTo>
                    <a:pt x="420590" y="721744"/>
                  </a:lnTo>
                  <a:lnTo>
                    <a:pt x="385160" y="739459"/>
                  </a:lnTo>
                  <a:lnTo>
                    <a:pt x="385160" y="792603"/>
                  </a:lnTo>
                  <a:lnTo>
                    <a:pt x="261155" y="704029"/>
                  </a:lnTo>
                  <a:lnTo>
                    <a:pt x="278870" y="650884"/>
                  </a:lnTo>
                  <a:lnTo>
                    <a:pt x="261155" y="633169"/>
                  </a:lnTo>
                  <a:lnTo>
                    <a:pt x="154866" y="792603"/>
                  </a:lnTo>
                  <a:lnTo>
                    <a:pt x="101721" y="615454"/>
                  </a:lnTo>
                  <a:lnTo>
                    <a:pt x="30861" y="562309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Полилиния: фигура 19">
              <a:extLst>
                <a:ext uri="{FF2B5EF4-FFF2-40B4-BE49-F238E27FC236}">
                  <a16:creationId xmlns:a16="http://schemas.microsoft.com/office/drawing/2014/main" xmlns="" id="{BB7E9127-C0BC-4F75-A8CE-CA37FAB018B0}"/>
                </a:ext>
              </a:extLst>
            </p:cNvPr>
            <p:cNvSpPr/>
            <p:nvPr/>
          </p:nvSpPr>
          <p:spPr>
            <a:xfrm rot="19611445">
              <a:off x="6771305" y="2086805"/>
              <a:ext cx="389729" cy="566878"/>
            </a:xfrm>
            <a:custGeom>
              <a:avLst/>
              <a:gdLst>
                <a:gd name="connsiteX0" fmla="*/ 314300 w 389728"/>
                <a:gd name="connsiteY0" fmla="*/ 30861 h 566877"/>
                <a:gd name="connsiteX1" fmla="*/ 385160 w 389728"/>
                <a:gd name="connsiteY1" fmla="*/ 438305 h 566877"/>
                <a:gd name="connsiteX2" fmla="*/ 296585 w 389728"/>
                <a:gd name="connsiteY2" fmla="*/ 434762 h 566877"/>
                <a:gd name="connsiteX3" fmla="*/ 208011 w 389728"/>
                <a:gd name="connsiteY3" fmla="*/ 541051 h 566877"/>
                <a:gd name="connsiteX4" fmla="*/ 137151 w 389728"/>
                <a:gd name="connsiteY4" fmla="*/ 381617 h 566877"/>
                <a:gd name="connsiteX5" fmla="*/ 66291 w 389728"/>
                <a:gd name="connsiteY5" fmla="*/ 381617 h 566877"/>
                <a:gd name="connsiteX6" fmla="*/ 48576 w 389728"/>
                <a:gd name="connsiteY6" fmla="*/ 346187 h 566877"/>
                <a:gd name="connsiteX7" fmla="*/ 66291 w 389728"/>
                <a:gd name="connsiteY7" fmla="*/ 310757 h 566877"/>
                <a:gd name="connsiteX8" fmla="*/ 30861 w 389728"/>
                <a:gd name="connsiteY8" fmla="*/ 151323 h 566877"/>
                <a:gd name="connsiteX9" fmla="*/ 48576 w 389728"/>
                <a:gd name="connsiteY9" fmla="*/ 80463 h 566877"/>
                <a:gd name="connsiteX10" fmla="*/ 314300 w 389728"/>
                <a:gd name="connsiteY10" fmla="*/ 30861 h 56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728" h="566877">
                  <a:moveTo>
                    <a:pt x="314300" y="30861"/>
                  </a:moveTo>
                  <a:lnTo>
                    <a:pt x="385160" y="438305"/>
                  </a:lnTo>
                  <a:lnTo>
                    <a:pt x="296585" y="434762"/>
                  </a:lnTo>
                  <a:lnTo>
                    <a:pt x="208011" y="541051"/>
                  </a:lnTo>
                  <a:lnTo>
                    <a:pt x="137151" y="381617"/>
                  </a:lnTo>
                  <a:lnTo>
                    <a:pt x="66291" y="381617"/>
                  </a:lnTo>
                  <a:lnTo>
                    <a:pt x="48576" y="346187"/>
                  </a:lnTo>
                  <a:lnTo>
                    <a:pt x="66291" y="310757"/>
                  </a:lnTo>
                  <a:lnTo>
                    <a:pt x="30861" y="151323"/>
                  </a:lnTo>
                  <a:lnTo>
                    <a:pt x="48576" y="80463"/>
                  </a:lnTo>
                  <a:lnTo>
                    <a:pt x="314300" y="30861"/>
                  </a:lnTo>
                  <a:close/>
                </a:path>
              </a:pathLst>
            </a:custGeom>
            <a:solidFill>
              <a:srgbClr val="FF9933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Полилиния: фигура 20">
              <a:extLst>
                <a:ext uri="{FF2B5EF4-FFF2-40B4-BE49-F238E27FC236}">
                  <a16:creationId xmlns:a16="http://schemas.microsoft.com/office/drawing/2014/main" xmlns="" id="{242FCD90-CE99-42DF-A0D0-149F54E74C21}"/>
                </a:ext>
              </a:extLst>
            </p:cNvPr>
            <p:cNvSpPr/>
            <p:nvPr/>
          </p:nvSpPr>
          <p:spPr>
            <a:xfrm rot="19611445">
              <a:off x="4841234" y="5465036"/>
              <a:ext cx="992036" cy="1133756"/>
            </a:xfrm>
            <a:custGeom>
              <a:avLst/>
              <a:gdLst>
                <a:gd name="connsiteX0" fmla="*/ 66291 w 992036"/>
                <a:gd name="connsiteY0" fmla="*/ 491450 h 1133755"/>
                <a:gd name="connsiteX1" fmla="*/ 154866 w 992036"/>
                <a:gd name="connsiteY1" fmla="*/ 402875 h 1133755"/>
                <a:gd name="connsiteX2" fmla="*/ 172581 w 992036"/>
                <a:gd name="connsiteY2" fmla="*/ 438305 h 1133755"/>
                <a:gd name="connsiteX3" fmla="*/ 225726 w 992036"/>
                <a:gd name="connsiteY3" fmla="*/ 402875 h 1133755"/>
                <a:gd name="connsiteX4" fmla="*/ 332015 w 992036"/>
                <a:gd name="connsiteY4" fmla="*/ 438305 h 1133755"/>
                <a:gd name="connsiteX5" fmla="*/ 332015 w 992036"/>
                <a:gd name="connsiteY5" fmla="*/ 385160 h 1133755"/>
                <a:gd name="connsiteX6" fmla="*/ 420590 w 992036"/>
                <a:gd name="connsiteY6" fmla="*/ 367445 h 1133755"/>
                <a:gd name="connsiteX7" fmla="*/ 491450 w 992036"/>
                <a:gd name="connsiteY7" fmla="*/ 243441 h 1133755"/>
                <a:gd name="connsiteX8" fmla="*/ 456020 w 992036"/>
                <a:gd name="connsiteY8" fmla="*/ 208011 h 1133755"/>
                <a:gd name="connsiteX9" fmla="*/ 491450 w 992036"/>
                <a:gd name="connsiteY9" fmla="*/ 119436 h 1133755"/>
                <a:gd name="connsiteX10" fmla="*/ 473735 w 992036"/>
                <a:gd name="connsiteY10" fmla="*/ 30861 h 1133755"/>
                <a:gd name="connsiteX11" fmla="*/ 580024 w 992036"/>
                <a:gd name="connsiteY11" fmla="*/ 30861 h 1133755"/>
                <a:gd name="connsiteX12" fmla="*/ 686314 w 992036"/>
                <a:gd name="connsiteY12" fmla="*/ 137151 h 1133755"/>
                <a:gd name="connsiteX13" fmla="*/ 721744 w 992036"/>
                <a:gd name="connsiteY13" fmla="*/ 225726 h 1133755"/>
                <a:gd name="connsiteX14" fmla="*/ 739459 w 992036"/>
                <a:gd name="connsiteY14" fmla="*/ 172581 h 1133755"/>
                <a:gd name="connsiteX15" fmla="*/ 792603 w 992036"/>
                <a:gd name="connsiteY15" fmla="*/ 172581 h 1133755"/>
                <a:gd name="connsiteX16" fmla="*/ 934323 w 992036"/>
                <a:gd name="connsiteY16" fmla="*/ 261155 h 1133755"/>
                <a:gd name="connsiteX17" fmla="*/ 863463 w 992036"/>
                <a:gd name="connsiteY17" fmla="*/ 314300 h 1133755"/>
                <a:gd name="connsiteX18" fmla="*/ 863463 w 992036"/>
                <a:gd name="connsiteY18" fmla="*/ 367445 h 1133755"/>
                <a:gd name="connsiteX19" fmla="*/ 916608 w 992036"/>
                <a:gd name="connsiteY19" fmla="*/ 332015 h 1133755"/>
                <a:gd name="connsiteX20" fmla="*/ 898893 w 992036"/>
                <a:gd name="connsiteY20" fmla="*/ 385160 h 1133755"/>
                <a:gd name="connsiteX21" fmla="*/ 969753 w 992036"/>
                <a:gd name="connsiteY21" fmla="*/ 385160 h 1133755"/>
                <a:gd name="connsiteX22" fmla="*/ 916608 w 992036"/>
                <a:gd name="connsiteY22" fmla="*/ 420590 h 1133755"/>
                <a:gd name="connsiteX23" fmla="*/ 916608 w 992036"/>
                <a:gd name="connsiteY23" fmla="*/ 473735 h 1133755"/>
                <a:gd name="connsiteX24" fmla="*/ 881178 w 992036"/>
                <a:gd name="connsiteY24" fmla="*/ 473735 h 1133755"/>
                <a:gd name="connsiteX25" fmla="*/ 863463 w 992036"/>
                <a:gd name="connsiteY25" fmla="*/ 438305 h 1133755"/>
                <a:gd name="connsiteX26" fmla="*/ 828033 w 992036"/>
                <a:gd name="connsiteY26" fmla="*/ 491450 h 1133755"/>
                <a:gd name="connsiteX27" fmla="*/ 810318 w 992036"/>
                <a:gd name="connsiteY27" fmla="*/ 456020 h 1133755"/>
                <a:gd name="connsiteX28" fmla="*/ 828033 w 992036"/>
                <a:gd name="connsiteY28" fmla="*/ 526879 h 1133755"/>
                <a:gd name="connsiteX29" fmla="*/ 774889 w 992036"/>
                <a:gd name="connsiteY29" fmla="*/ 562309 h 1133755"/>
                <a:gd name="connsiteX30" fmla="*/ 757174 w 992036"/>
                <a:gd name="connsiteY30" fmla="*/ 526879 h 1133755"/>
                <a:gd name="connsiteX31" fmla="*/ 739459 w 992036"/>
                <a:gd name="connsiteY31" fmla="*/ 580024 h 1133755"/>
                <a:gd name="connsiteX32" fmla="*/ 686314 w 992036"/>
                <a:gd name="connsiteY32" fmla="*/ 633169 h 1133755"/>
                <a:gd name="connsiteX33" fmla="*/ 686314 w 992036"/>
                <a:gd name="connsiteY33" fmla="*/ 686314 h 1133755"/>
                <a:gd name="connsiteX34" fmla="*/ 650884 w 992036"/>
                <a:gd name="connsiteY34" fmla="*/ 739459 h 1133755"/>
                <a:gd name="connsiteX35" fmla="*/ 686314 w 992036"/>
                <a:gd name="connsiteY35" fmla="*/ 721744 h 1133755"/>
                <a:gd name="connsiteX36" fmla="*/ 686314 w 992036"/>
                <a:gd name="connsiteY36" fmla="*/ 810318 h 1133755"/>
                <a:gd name="connsiteX37" fmla="*/ 757174 w 992036"/>
                <a:gd name="connsiteY37" fmla="*/ 828033 h 1133755"/>
                <a:gd name="connsiteX38" fmla="*/ 881178 w 992036"/>
                <a:gd name="connsiteY38" fmla="*/ 1022898 h 1133755"/>
                <a:gd name="connsiteX39" fmla="*/ 845748 w 992036"/>
                <a:gd name="connsiteY39" fmla="*/ 1093757 h 1133755"/>
                <a:gd name="connsiteX40" fmla="*/ 881178 w 992036"/>
                <a:gd name="connsiteY40" fmla="*/ 1111472 h 1133755"/>
                <a:gd name="connsiteX41" fmla="*/ 721744 w 992036"/>
                <a:gd name="connsiteY41" fmla="*/ 1111472 h 1133755"/>
                <a:gd name="connsiteX42" fmla="*/ 686314 w 992036"/>
                <a:gd name="connsiteY42" fmla="*/ 1058327 h 1133755"/>
                <a:gd name="connsiteX43" fmla="*/ 509165 w 992036"/>
                <a:gd name="connsiteY43" fmla="*/ 1022898 h 1133755"/>
                <a:gd name="connsiteX44" fmla="*/ 491450 w 992036"/>
                <a:gd name="connsiteY44" fmla="*/ 952038 h 1133755"/>
                <a:gd name="connsiteX45" fmla="*/ 438305 w 992036"/>
                <a:gd name="connsiteY45" fmla="*/ 987468 h 1133755"/>
                <a:gd name="connsiteX46" fmla="*/ 385160 w 992036"/>
                <a:gd name="connsiteY46" fmla="*/ 934323 h 1133755"/>
                <a:gd name="connsiteX47" fmla="*/ 420590 w 992036"/>
                <a:gd name="connsiteY47" fmla="*/ 898893 h 1133755"/>
                <a:gd name="connsiteX48" fmla="*/ 438305 w 992036"/>
                <a:gd name="connsiteY48" fmla="*/ 898893 h 1133755"/>
                <a:gd name="connsiteX49" fmla="*/ 420590 w 992036"/>
                <a:gd name="connsiteY49" fmla="*/ 881178 h 1133755"/>
                <a:gd name="connsiteX50" fmla="*/ 438305 w 992036"/>
                <a:gd name="connsiteY50" fmla="*/ 863463 h 1133755"/>
                <a:gd name="connsiteX51" fmla="*/ 402875 w 992036"/>
                <a:gd name="connsiteY51" fmla="*/ 881178 h 1133755"/>
                <a:gd name="connsiteX52" fmla="*/ 296585 w 992036"/>
                <a:gd name="connsiteY52" fmla="*/ 828033 h 1133755"/>
                <a:gd name="connsiteX53" fmla="*/ 225726 w 992036"/>
                <a:gd name="connsiteY53" fmla="*/ 916608 h 1133755"/>
                <a:gd name="connsiteX54" fmla="*/ 278870 w 992036"/>
                <a:gd name="connsiteY54" fmla="*/ 828033 h 1133755"/>
                <a:gd name="connsiteX55" fmla="*/ 225726 w 992036"/>
                <a:gd name="connsiteY55" fmla="*/ 757174 h 1133755"/>
                <a:gd name="connsiteX56" fmla="*/ 278870 w 992036"/>
                <a:gd name="connsiteY56" fmla="*/ 633169 h 1133755"/>
                <a:gd name="connsiteX57" fmla="*/ 190296 w 992036"/>
                <a:gd name="connsiteY57" fmla="*/ 650884 h 1133755"/>
                <a:gd name="connsiteX58" fmla="*/ 84006 w 992036"/>
                <a:gd name="connsiteY58" fmla="*/ 580024 h 1133755"/>
                <a:gd name="connsiteX59" fmla="*/ 48576 w 992036"/>
                <a:gd name="connsiteY59" fmla="*/ 615454 h 1133755"/>
                <a:gd name="connsiteX60" fmla="*/ 30861 w 992036"/>
                <a:gd name="connsiteY60" fmla="*/ 562309 h 1133755"/>
                <a:gd name="connsiteX61" fmla="*/ 66291 w 992036"/>
                <a:gd name="connsiteY61" fmla="*/ 491450 h 113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2036" h="1133755">
                  <a:moveTo>
                    <a:pt x="66291" y="491450"/>
                  </a:moveTo>
                  <a:lnTo>
                    <a:pt x="154866" y="402875"/>
                  </a:lnTo>
                  <a:lnTo>
                    <a:pt x="172581" y="438305"/>
                  </a:lnTo>
                  <a:lnTo>
                    <a:pt x="225726" y="402875"/>
                  </a:lnTo>
                  <a:lnTo>
                    <a:pt x="332015" y="438305"/>
                  </a:lnTo>
                  <a:lnTo>
                    <a:pt x="332015" y="385160"/>
                  </a:lnTo>
                  <a:lnTo>
                    <a:pt x="420590" y="367445"/>
                  </a:lnTo>
                  <a:lnTo>
                    <a:pt x="491450" y="243441"/>
                  </a:lnTo>
                  <a:lnTo>
                    <a:pt x="456020" y="208011"/>
                  </a:lnTo>
                  <a:lnTo>
                    <a:pt x="491450" y="119436"/>
                  </a:lnTo>
                  <a:lnTo>
                    <a:pt x="473735" y="30861"/>
                  </a:lnTo>
                  <a:lnTo>
                    <a:pt x="580024" y="30861"/>
                  </a:lnTo>
                  <a:lnTo>
                    <a:pt x="686314" y="137151"/>
                  </a:lnTo>
                  <a:lnTo>
                    <a:pt x="721744" y="225726"/>
                  </a:lnTo>
                  <a:lnTo>
                    <a:pt x="739459" y="172581"/>
                  </a:lnTo>
                  <a:lnTo>
                    <a:pt x="792603" y="172581"/>
                  </a:lnTo>
                  <a:lnTo>
                    <a:pt x="934323" y="261155"/>
                  </a:lnTo>
                  <a:lnTo>
                    <a:pt x="863463" y="314300"/>
                  </a:lnTo>
                  <a:lnTo>
                    <a:pt x="863463" y="367445"/>
                  </a:lnTo>
                  <a:lnTo>
                    <a:pt x="916608" y="332015"/>
                  </a:lnTo>
                  <a:lnTo>
                    <a:pt x="898893" y="385160"/>
                  </a:lnTo>
                  <a:lnTo>
                    <a:pt x="969753" y="385160"/>
                  </a:lnTo>
                  <a:lnTo>
                    <a:pt x="916608" y="420590"/>
                  </a:lnTo>
                  <a:lnTo>
                    <a:pt x="916608" y="473735"/>
                  </a:lnTo>
                  <a:lnTo>
                    <a:pt x="881178" y="473735"/>
                  </a:lnTo>
                  <a:lnTo>
                    <a:pt x="863463" y="438305"/>
                  </a:lnTo>
                  <a:lnTo>
                    <a:pt x="828033" y="491450"/>
                  </a:lnTo>
                  <a:lnTo>
                    <a:pt x="810318" y="456020"/>
                  </a:lnTo>
                  <a:lnTo>
                    <a:pt x="828033" y="526879"/>
                  </a:lnTo>
                  <a:lnTo>
                    <a:pt x="774889" y="562309"/>
                  </a:lnTo>
                  <a:lnTo>
                    <a:pt x="757174" y="526879"/>
                  </a:lnTo>
                  <a:lnTo>
                    <a:pt x="739459" y="580024"/>
                  </a:lnTo>
                  <a:lnTo>
                    <a:pt x="686314" y="633169"/>
                  </a:lnTo>
                  <a:lnTo>
                    <a:pt x="686314" y="686314"/>
                  </a:lnTo>
                  <a:lnTo>
                    <a:pt x="650884" y="739459"/>
                  </a:lnTo>
                  <a:lnTo>
                    <a:pt x="686314" y="721744"/>
                  </a:lnTo>
                  <a:lnTo>
                    <a:pt x="686314" y="810318"/>
                  </a:lnTo>
                  <a:lnTo>
                    <a:pt x="757174" y="828033"/>
                  </a:lnTo>
                  <a:lnTo>
                    <a:pt x="881178" y="1022898"/>
                  </a:lnTo>
                  <a:lnTo>
                    <a:pt x="845748" y="1093757"/>
                  </a:lnTo>
                  <a:lnTo>
                    <a:pt x="881178" y="1111472"/>
                  </a:lnTo>
                  <a:lnTo>
                    <a:pt x="721744" y="1111472"/>
                  </a:lnTo>
                  <a:lnTo>
                    <a:pt x="686314" y="1058327"/>
                  </a:lnTo>
                  <a:lnTo>
                    <a:pt x="509165" y="1022898"/>
                  </a:lnTo>
                  <a:lnTo>
                    <a:pt x="491450" y="952038"/>
                  </a:lnTo>
                  <a:lnTo>
                    <a:pt x="438305" y="987468"/>
                  </a:lnTo>
                  <a:lnTo>
                    <a:pt x="385160" y="934323"/>
                  </a:lnTo>
                  <a:lnTo>
                    <a:pt x="420590" y="898893"/>
                  </a:lnTo>
                  <a:lnTo>
                    <a:pt x="438305" y="898893"/>
                  </a:lnTo>
                  <a:lnTo>
                    <a:pt x="420590" y="881178"/>
                  </a:lnTo>
                  <a:lnTo>
                    <a:pt x="438305" y="863463"/>
                  </a:lnTo>
                  <a:lnTo>
                    <a:pt x="402875" y="881178"/>
                  </a:lnTo>
                  <a:lnTo>
                    <a:pt x="296585" y="828033"/>
                  </a:lnTo>
                  <a:lnTo>
                    <a:pt x="225726" y="916608"/>
                  </a:lnTo>
                  <a:lnTo>
                    <a:pt x="278870" y="828033"/>
                  </a:lnTo>
                  <a:lnTo>
                    <a:pt x="225726" y="757174"/>
                  </a:lnTo>
                  <a:lnTo>
                    <a:pt x="278870" y="633169"/>
                  </a:lnTo>
                  <a:lnTo>
                    <a:pt x="190296" y="650884"/>
                  </a:lnTo>
                  <a:lnTo>
                    <a:pt x="84006" y="580024"/>
                  </a:lnTo>
                  <a:lnTo>
                    <a:pt x="48576" y="615454"/>
                  </a:lnTo>
                  <a:lnTo>
                    <a:pt x="30861" y="562309"/>
                  </a:lnTo>
                  <a:lnTo>
                    <a:pt x="66291" y="491450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Полилиния: фигура 21">
              <a:extLst>
                <a:ext uri="{FF2B5EF4-FFF2-40B4-BE49-F238E27FC236}">
                  <a16:creationId xmlns:a16="http://schemas.microsoft.com/office/drawing/2014/main" xmlns="" id="{AB0A0A3D-D7FE-46B0-9452-1FC5A5F69DE5}"/>
                </a:ext>
              </a:extLst>
            </p:cNvPr>
            <p:cNvSpPr/>
            <p:nvPr/>
          </p:nvSpPr>
          <p:spPr>
            <a:xfrm rot="19611445">
              <a:off x="5902027" y="4738641"/>
              <a:ext cx="1310905" cy="1204615"/>
            </a:xfrm>
            <a:custGeom>
              <a:avLst/>
              <a:gdLst>
                <a:gd name="connsiteX0" fmla="*/ 101721 w 1310905"/>
                <a:gd name="connsiteY0" fmla="*/ 30861 h 1204615"/>
                <a:gd name="connsiteX1" fmla="*/ 172581 w 1310905"/>
                <a:gd name="connsiteY1" fmla="*/ 84006 h 1204615"/>
                <a:gd name="connsiteX2" fmla="*/ 225726 w 1310905"/>
                <a:gd name="connsiteY2" fmla="*/ 261155 h 1204615"/>
                <a:gd name="connsiteX3" fmla="*/ 332015 w 1310905"/>
                <a:gd name="connsiteY3" fmla="*/ 101721 h 1204615"/>
                <a:gd name="connsiteX4" fmla="*/ 349730 w 1310905"/>
                <a:gd name="connsiteY4" fmla="*/ 119436 h 1204615"/>
                <a:gd name="connsiteX5" fmla="*/ 332015 w 1310905"/>
                <a:gd name="connsiteY5" fmla="*/ 172581 h 1204615"/>
                <a:gd name="connsiteX6" fmla="*/ 456020 w 1310905"/>
                <a:gd name="connsiteY6" fmla="*/ 261155 h 1204615"/>
                <a:gd name="connsiteX7" fmla="*/ 456020 w 1310905"/>
                <a:gd name="connsiteY7" fmla="*/ 208011 h 1204615"/>
                <a:gd name="connsiteX8" fmla="*/ 491450 w 1310905"/>
                <a:gd name="connsiteY8" fmla="*/ 190296 h 1204615"/>
                <a:gd name="connsiteX9" fmla="*/ 526879 w 1310905"/>
                <a:gd name="connsiteY9" fmla="*/ 332015 h 1204615"/>
                <a:gd name="connsiteX10" fmla="*/ 597739 w 1310905"/>
                <a:gd name="connsiteY10" fmla="*/ 349730 h 1204615"/>
                <a:gd name="connsiteX11" fmla="*/ 615454 w 1310905"/>
                <a:gd name="connsiteY11" fmla="*/ 278870 h 1204615"/>
                <a:gd name="connsiteX12" fmla="*/ 686314 w 1310905"/>
                <a:gd name="connsiteY12" fmla="*/ 314300 h 1204615"/>
                <a:gd name="connsiteX13" fmla="*/ 757174 w 1310905"/>
                <a:gd name="connsiteY13" fmla="*/ 385160 h 1204615"/>
                <a:gd name="connsiteX14" fmla="*/ 757174 w 1310905"/>
                <a:gd name="connsiteY14" fmla="*/ 438305 h 1204615"/>
                <a:gd name="connsiteX15" fmla="*/ 810318 w 1310905"/>
                <a:gd name="connsiteY15" fmla="*/ 473735 h 1204615"/>
                <a:gd name="connsiteX16" fmla="*/ 774889 w 1310905"/>
                <a:gd name="connsiteY16" fmla="*/ 509165 h 1204615"/>
                <a:gd name="connsiteX17" fmla="*/ 792603 w 1310905"/>
                <a:gd name="connsiteY17" fmla="*/ 526879 h 1204615"/>
                <a:gd name="connsiteX18" fmla="*/ 863463 w 1310905"/>
                <a:gd name="connsiteY18" fmla="*/ 491450 h 1204615"/>
                <a:gd name="connsiteX19" fmla="*/ 934323 w 1310905"/>
                <a:gd name="connsiteY19" fmla="*/ 509165 h 1204615"/>
                <a:gd name="connsiteX20" fmla="*/ 952038 w 1310905"/>
                <a:gd name="connsiteY20" fmla="*/ 562309 h 1204615"/>
                <a:gd name="connsiteX21" fmla="*/ 987468 w 1310905"/>
                <a:gd name="connsiteY21" fmla="*/ 544594 h 1204615"/>
                <a:gd name="connsiteX22" fmla="*/ 987468 w 1310905"/>
                <a:gd name="connsiteY22" fmla="*/ 562309 h 1204615"/>
                <a:gd name="connsiteX23" fmla="*/ 952038 w 1310905"/>
                <a:gd name="connsiteY23" fmla="*/ 615454 h 1204615"/>
                <a:gd name="connsiteX24" fmla="*/ 987468 w 1310905"/>
                <a:gd name="connsiteY24" fmla="*/ 633169 h 1204615"/>
                <a:gd name="connsiteX25" fmla="*/ 1076042 w 1310905"/>
                <a:gd name="connsiteY25" fmla="*/ 526879 h 1204615"/>
                <a:gd name="connsiteX26" fmla="*/ 1182332 w 1310905"/>
                <a:gd name="connsiteY26" fmla="*/ 562309 h 1204615"/>
                <a:gd name="connsiteX27" fmla="*/ 1217762 w 1310905"/>
                <a:gd name="connsiteY27" fmla="*/ 633169 h 1204615"/>
                <a:gd name="connsiteX28" fmla="*/ 1093757 w 1310905"/>
                <a:gd name="connsiteY28" fmla="*/ 721744 h 1204615"/>
                <a:gd name="connsiteX29" fmla="*/ 1146902 w 1310905"/>
                <a:gd name="connsiteY29" fmla="*/ 757174 h 1204615"/>
                <a:gd name="connsiteX30" fmla="*/ 1093757 w 1310905"/>
                <a:gd name="connsiteY30" fmla="*/ 828033 h 1204615"/>
                <a:gd name="connsiteX31" fmla="*/ 1200047 w 1310905"/>
                <a:gd name="connsiteY31" fmla="*/ 845748 h 1204615"/>
                <a:gd name="connsiteX32" fmla="*/ 1182332 w 1310905"/>
                <a:gd name="connsiteY32" fmla="*/ 898893 h 1204615"/>
                <a:gd name="connsiteX33" fmla="*/ 1235477 w 1310905"/>
                <a:gd name="connsiteY33" fmla="*/ 969753 h 1204615"/>
                <a:gd name="connsiteX34" fmla="*/ 1270907 w 1310905"/>
                <a:gd name="connsiteY34" fmla="*/ 952038 h 1204615"/>
                <a:gd name="connsiteX35" fmla="*/ 1288621 w 1310905"/>
                <a:gd name="connsiteY35" fmla="*/ 1146902 h 1204615"/>
                <a:gd name="connsiteX36" fmla="*/ 1182332 w 1310905"/>
                <a:gd name="connsiteY36" fmla="*/ 1200047 h 1204615"/>
                <a:gd name="connsiteX37" fmla="*/ 952038 w 1310905"/>
                <a:gd name="connsiteY37" fmla="*/ 1164617 h 1204615"/>
                <a:gd name="connsiteX38" fmla="*/ 810318 w 1310905"/>
                <a:gd name="connsiteY38" fmla="*/ 1182332 h 1204615"/>
                <a:gd name="connsiteX39" fmla="*/ 792603 w 1310905"/>
                <a:gd name="connsiteY39" fmla="*/ 1093757 h 1204615"/>
                <a:gd name="connsiteX40" fmla="*/ 757174 w 1310905"/>
                <a:gd name="connsiteY40" fmla="*/ 1058327 h 1204615"/>
                <a:gd name="connsiteX41" fmla="*/ 668599 w 1310905"/>
                <a:gd name="connsiteY41" fmla="*/ 1129187 h 1204615"/>
                <a:gd name="connsiteX42" fmla="*/ 597739 w 1310905"/>
                <a:gd name="connsiteY42" fmla="*/ 1022898 h 1204615"/>
                <a:gd name="connsiteX43" fmla="*/ 544594 w 1310905"/>
                <a:gd name="connsiteY43" fmla="*/ 1022898 h 1204615"/>
                <a:gd name="connsiteX44" fmla="*/ 509165 w 1310905"/>
                <a:gd name="connsiteY44" fmla="*/ 1058327 h 1204615"/>
                <a:gd name="connsiteX45" fmla="*/ 420590 w 1310905"/>
                <a:gd name="connsiteY45" fmla="*/ 881178 h 1204615"/>
                <a:gd name="connsiteX46" fmla="*/ 137151 w 1310905"/>
                <a:gd name="connsiteY46" fmla="*/ 881178 h 1204615"/>
                <a:gd name="connsiteX47" fmla="*/ 84006 w 1310905"/>
                <a:gd name="connsiteY47" fmla="*/ 828033 h 1204615"/>
                <a:gd name="connsiteX48" fmla="*/ 84006 w 1310905"/>
                <a:gd name="connsiteY48" fmla="*/ 757174 h 1204615"/>
                <a:gd name="connsiteX49" fmla="*/ 48576 w 1310905"/>
                <a:gd name="connsiteY49" fmla="*/ 721744 h 1204615"/>
                <a:gd name="connsiteX50" fmla="*/ 66291 w 1310905"/>
                <a:gd name="connsiteY50" fmla="*/ 704029 h 1204615"/>
                <a:gd name="connsiteX51" fmla="*/ 30861 w 1310905"/>
                <a:gd name="connsiteY51" fmla="*/ 580024 h 1204615"/>
                <a:gd name="connsiteX52" fmla="*/ 154866 w 1310905"/>
                <a:gd name="connsiteY52" fmla="*/ 526879 h 1204615"/>
                <a:gd name="connsiteX53" fmla="*/ 208011 w 1310905"/>
                <a:gd name="connsiteY53" fmla="*/ 544594 h 1204615"/>
                <a:gd name="connsiteX54" fmla="*/ 261155 w 1310905"/>
                <a:gd name="connsiteY54" fmla="*/ 367445 h 1204615"/>
                <a:gd name="connsiteX55" fmla="*/ 190296 w 1310905"/>
                <a:gd name="connsiteY55" fmla="*/ 349730 h 1204615"/>
                <a:gd name="connsiteX56" fmla="*/ 137151 w 1310905"/>
                <a:gd name="connsiteY56" fmla="*/ 332015 h 1204615"/>
                <a:gd name="connsiteX57" fmla="*/ 119436 w 1310905"/>
                <a:gd name="connsiteY57" fmla="*/ 314300 h 1204615"/>
                <a:gd name="connsiteX58" fmla="*/ 154866 w 1310905"/>
                <a:gd name="connsiteY58" fmla="*/ 261155 h 1204615"/>
                <a:gd name="connsiteX59" fmla="*/ 137151 w 1310905"/>
                <a:gd name="connsiteY59" fmla="*/ 225726 h 1204615"/>
                <a:gd name="connsiteX60" fmla="*/ 154866 w 1310905"/>
                <a:gd name="connsiteY60" fmla="*/ 208011 h 1204615"/>
                <a:gd name="connsiteX61" fmla="*/ 172581 w 1310905"/>
                <a:gd name="connsiteY61" fmla="*/ 172581 h 1204615"/>
                <a:gd name="connsiteX62" fmla="*/ 154866 w 1310905"/>
                <a:gd name="connsiteY62" fmla="*/ 154866 h 1204615"/>
                <a:gd name="connsiteX63" fmla="*/ 137151 w 1310905"/>
                <a:gd name="connsiteY63" fmla="*/ 190296 h 1204615"/>
                <a:gd name="connsiteX64" fmla="*/ 154866 w 1310905"/>
                <a:gd name="connsiteY64" fmla="*/ 119436 h 1204615"/>
                <a:gd name="connsiteX65" fmla="*/ 137151 w 1310905"/>
                <a:gd name="connsiteY65" fmla="*/ 154866 h 1204615"/>
                <a:gd name="connsiteX66" fmla="*/ 101721 w 1310905"/>
                <a:gd name="connsiteY66" fmla="*/ 137151 h 1204615"/>
                <a:gd name="connsiteX67" fmla="*/ 119436 w 1310905"/>
                <a:gd name="connsiteY67" fmla="*/ 84006 h 1204615"/>
                <a:gd name="connsiteX68" fmla="*/ 48576 w 1310905"/>
                <a:gd name="connsiteY68" fmla="*/ 66291 h 1204615"/>
                <a:gd name="connsiteX69" fmla="*/ 101721 w 1310905"/>
                <a:gd name="connsiteY69" fmla="*/ 30861 h 1204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310905" h="1204615">
                  <a:moveTo>
                    <a:pt x="101721" y="30861"/>
                  </a:moveTo>
                  <a:lnTo>
                    <a:pt x="172581" y="84006"/>
                  </a:lnTo>
                  <a:lnTo>
                    <a:pt x="225726" y="261155"/>
                  </a:lnTo>
                  <a:lnTo>
                    <a:pt x="332015" y="101721"/>
                  </a:lnTo>
                  <a:lnTo>
                    <a:pt x="349730" y="119436"/>
                  </a:lnTo>
                  <a:lnTo>
                    <a:pt x="332015" y="172581"/>
                  </a:lnTo>
                  <a:lnTo>
                    <a:pt x="456020" y="261155"/>
                  </a:lnTo>
                  <a:lnTo>
                    <a:pt x="456020" y="208011"/>
                  </a:lnTo>
                  <a:lnTo>
                    <a:pt x="491450" y="190296"/>
                  </a:lnTo>
                  <a:lnTo>
                    <a:pt x="526879" y="332015"/>
                  </a:lnTo>
                  <a:lnTo>
                    <a:pt x="597739" y="349730"/>
                  </a:lnTo>
                  <a:lnTo>
                    <a:pt x="615454" y="278870"/>
                  </a:lnTo>
                  <a:lnTo>
                    <a:pt x="686314" y="314300"/>
                  </a:lnTo>
                  <a:lnTo>
                    <a:pt x="757174" y="385160"/>
                  </a:lnTo>
                  <a:lnTo>
                    <a:pt x="757174" y="438305"/>
                  </a:lnTo>
                  <a:lnTo>
                    <a:pt x="810318" y="473735"/>
                  </a:lnTo>
                  <a:lnTo>
                    <a:pt x="774889" y="509165"/>
                  </a:lnTo>
                  <a:lnTo>
                    <a:pt x="792603" y="526879"/>
                  </a:lnTo>
                  <a:lnTo>
                    <a:pt x="863463" y="491450"/>
                  </a:lnTo>
                  <a:lnTo>
                    <a:pt x="934323" y="509165"/>
                  </a:lnTo>
                  <a:lnTo>
                    <a:pt x="952038" y="562309"/>
                  </a:lnTo>
                  <a:lnTo>
                    <a:pt x="987468" y="544594"/>
                  </a:lnTo>
                  <a:lnTo>
                    <a:pt x="987468" y="562309"/>
                  </a:lnTo>
                  <a:lnTo>
                    <a:pt x="952038" y="615454"/>
                  </a:lnTo>
                  <a:lnTo>
                    <a:pt x="987468" y="633169"/>
                  </a:lnTo>
                  <a:lnTo>
                    <a:pt x="1076042" y="526879"/>
                  </a:lnTo>
                  <a:lnTo>
                    <a:pt x="1182332" y="562309"/>
                  </a:lnTo>
                  <a:lnTo>
                    <a:pt x="1217762" y="633169"/>
                  </a:lnTo>
                  <a:lnTo>
                    <a:pt x="1093757" y="721744"/>
                  </a:lnTo>
                  <a:lnTo>
                    <a:pt x="1146902" y="757174"/>
                  </a:lnTo>
                  <a:lnTo>
                    <a:pt x="1093757" y="828033"/>
                  </a:lnTo>
                  <a:lnTo>
                    <a:pt x="1200047" y="845748"/>
                  </a:lnTo>
                  <a:lnTo>
                    <a:pt x="1182332" y="898893"/>
                  </a:lnTo>
                  <a:lnTo>
                    <a:pt x="1235477" y="969753"/>
                  </a:lnTo>
                  <a:lnTo>
                    <a:pt x="1270907" y="952038"/>
                  </a:lnTo>
                  <a:lnTo>
                    <a:pt x="1288621" y="1146902"/>
                  </a:lnTo>
                  <a:lnTo>
                    <a:pt x="1182332" y="1200047"/>
                  </a:lnTo>
                  <a:lnTo>
                    <a:pt x="952038" y="1164617"/>
                  </a:lnTo>
                  <a:lnTo>
                    <a:pt x="810318" y="1182332"/>
                  </a:lnTo>
                  <a:lnTo>
                    <a:pt x="792603" y="1093757"/>
                  </a:lnTo>
                  <a:lnTo>
                    <a:pt x="757174" y="1058327"/>
                  </a:lnTo>
                  <a:lnTo>
                    <a:pt x="668599" y="1129187"/>
                  </a:lnTo>
                  <a:lnTo>
                    <a:pt x="597739" y="1022898"/>
                  </a:lnTo>
                  <a:lnTo>
                    <a:pt x="544594" y="1022898"/>
                  </a:lnTo>
                  <a:lnTo>
                    <a:pt x="509165" y="1058327"/>
                  </a:lnTo>
                  <a:lnTo>
                    <a:pt x="420590" y="881178"/>
                  </a:lnTo>
                  <a:lnTo>
                    <a:pt x="137151" y="881178"/>
                  </a:lnTo>
                  <a:lnTo>
                    <a:pt x="84006" y="828033"/>
                  </a:lnTo>
                  <a:lnTo>
                    <a:pt x="84006" y="757174"/>
                  </a:lnTo>
                  <a:lnTo>
                    <a:pt x="48576" y="721744"/>
                  </a:lnTo>
                  <a:lnTo>
                    <a:pt x="66291" y="704029"/>
                  </a:lnTo>
                  <a:lnTo>
                    <a:pt x="30861" y="580024"/>
                  </a:lnTo>
                  <a:lnTo>
                    <a:pt x="154866" y="526879"/>
                  </a:lnTo>
                  <a:lnTo>
                    <a:pt x="208011" y="544594"/>
                  </a:lnTo>
                  <a:lnTo>
                    <a:pt x="261155" y="367445"/>
                  </a:lnTo>
                  <a:lnTo>
                    <a:pt x="190296" y="349730"/>
                  </a:lnTo>
                  <a:lnTo>
                    <a:pt x="137151" y="332015"/>
                  </a:lnTo>
                  <a:lnTo>
                    <a:pt x="119436" y="314300"/>
                  </a:lnTo>
                  <a:lnTo>
                    <a:pt x="154866" y="261155"/>
                  </a:lnTo>
                  <a:lnTo>
                    <a:pt x="137151" y="225726"/>
                  </a:lnTo>
                  <a:lnTo>
                    <a:pt x="154866" y="208011"/>
                  </a:lnTo>
                  <a:lnTo>
                    <a:pt x="172581" y="172581"/>
                  </a:lnTo>
                  <a:lnTo>
                    <a:pt x="154866" y="154866"/>
                  </a:lnTo>
                  <a:lnTo>
                    <a:pt x="137151" y="190296"/>
                  </a:lnTo>
                  <a:lnTo>
                    <a:pt x="154866" y="119436"/>
                  </a:lnTo>
                  <a:lnTo>
                    <a:pt x="137151" y="154866"/>
                  </a:lnTo>
                  <a:lnTo>
                    <a:pt x="101721" y="137151"/>
                  </a:lnTo>
                  <a:lnTo>
                    <a:pt x="119436" y="84006"/>
                  </a:lnTo>
                  <a:lnTo>
                    <a:pt x="48576" y="66291"/>
                  </a:lnTo>
                  <a:lnTo>
                    <a:pt x="101721" y="30861"/>
                  </a:lnTo>
                  <a:close/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Полилиния: фигура 22">
              <a:extLst>
                <a:ext uri="{FF2B5EF4-FFF2-40B4-BE49-F238E27FC236}">
                  <a16:creationId xmlns:a16="http://schemas.microsoft.com/office/drawing/2014/main" xmlns="" id="{617EFB5C-6405-4940-8337-2F9FB04ED2F5}"/>
                </a:ext>
              </a:extLst>
            </p:cNvPr>
            <p:cNvSpPr/>
            <p:nvPr/>
          </p:nvSpPr>
          <p:spPr>
            <a:xfrm rot="19611445">
              <a:off x="6888357" y="2307414"/>
              <a:ext cx="779457" cy="1275475"/>
            </a:xfrm>
            <a:custGeom>
              <a:avLst/>
              <a:gdLst>
                <a:gd name="connsiteX0" fmla="*/ 30861 w 779457"/>
                <a:gd name="connsiteY0" fmla="*/ 243441 h 1275475"/>
                <a:gd name="connsiteX1" fmla="*/ 66291 w 779457"/>
                <a:gd name="connsiteY1" fmla="*/ 190296 h 1275475"/>
                <a:gd name="connsiteX2" fmla="*/ 101721 w 779457"/>
                <a:gd name="connsiteY2" fmla="*/ 208011 h 1275475"/>
                <a:gd name="connsiteX3" fmla="*/ 119436 w 779457"/>
                <a:gd name="connsiteY3" fmla="*/ 172581 h 1275475"/>
                <a:gd name="connsiteX4" fmla="*/ 154866 w 779457"/>
                <a:gd name="connsiteY4" fmla="*/ 48576 h 1275475"/>
                <a:gd name="connsiteX5" fmla="*/ 190296 w 779457"/>
                <a:gd name="connsiteY5" fmla="*/ 84006 h 1275475"/>
                <a:gd name="connsiteX6" fmla="*/ 243441 w 779457"/>
                <a:gd name="connsiteY6" fmla="*/ 30861 h 1275475"/>
                <a:gd name="connsiteX7" fmla="*/ 296585 w 779457"/>
                <a:gd name="connsiteY7" fmla="*/ 119436 h 1275475"/>
                <a:gd name="connsiteX8" fmla="*/ 332015 w 779457"/>
                <a:gd name="connsiteY8" fmla="*/ 119436 h 1275475"/>
                <a:gd name="connsiteX9" fmla="*/ 314300 w 779457"/>
                <a:gd name="connsiteY9" fmla="*/ 84006 h 1275475"/>
                <a:gd name="connsiteX10" fmla="*/ 385160 w 779457"/>
                <a:gd name="connsiteY10" fmla="*/ 84006 h 1275475"/>
                <a:gd name="connsiteX11" fmla="*/ 456020 w 779457"/>
                <a:gd name="connsiteY11" fmla="*/ 243441 h 1275475"/>
                <a:gd name="connsiteX12" fmla="*/ 544594 w 779457"/>
                <a:gd name="connsiteY12" fmla="*/ 137151 h 1275475"/>
                <a:gd name="connsiteX13" fmla="*/ 597739 w 779457"/>
                <a:gd name="connsiteY13" fmla="*/ 140694 h 1275475"/>
                <a:gd name="connsiteX14" fmla="*/ 757174 w 779457"/>
                <a:gd name="connsiteY14" fmla="*/ 916608 h 1275475"/>
                <a:gd name="connsiteX15" fmla="*/ 562309 w 779457"/>
                <a:gd name="connsiteY15" fmla="*/ 1270907 h 1275475"/>
                <a:gd name="connsiteX16" fmla="*/ 402875 w 779457"/>
                <a:gd name="connsiteY16" fmla="*/ 1182332 h 1275475"/>
                <a:gd name="connsiteX17" fmla="*/ 349730 w 779457"/>
                <a:gd name="connsiteY17" fmla="*/ 1076042 h 1275475"/>
                <a:gd name="connsiteX18" fmla="*/ 278870 w 779457"/>
                <a:gd name="connsiteY18" fmla="*/ 1040613 h 1275475"/>
                <a:gd name="connsiteX19" fmla="*/ 225726 w 779457"/>
                <a:gd name="connsiteY19" fmla="*/ 1022898 h 1275475"/>
                <a:gd name="connsiteX20" fmla="*/ 208011 w 779457"/>
                <a:gd name="connsiteY20" fmla="*/ 1058327 h 1275475"/>
                <a:gd name="connsiteX21" fmla="*/ 172581 w 779457"/>
                <a:gd name="connsiteY21" fmla="*/ 1058327 h 1275475"/>
                <a:gd name="connsiteX22" fmla="*/ 190296 w 779457"/>
                <a:gd name="connsiteY22" fmla="*/ 987468 h 1275475"/>
                <a:gd name="connsiteX23" fmla="*/ 154866 w 779457"/>
                <a:gd name="connsiteY23" fmla="*/ 1022898 h 1275475"/>
                <a:gd name="connsiteX24" fmla="*/ 84006 w 779457"/>
                <a:gd name="connsiteY24" fmla="*/ 934323 h 1275475"/>
                <a:gd name="connsiteX25" fmla="*/ 84006 w 779457"/>
                <a:gd name="connsiteY25" fmla="*/ 828033 h 1275475"/>
                <a:gd name="connsiteX26" fmla="*/ 84006 w 779457"/>
                <a:gd name="connsiteY26" fmla="*/ 863463 h 1275475"/>
                <a:gd name="connsiteX27" fmla="*/ 30861 w 779457"/>
                <a:gd name="connsiteY27" fmla="*/ 810318 h 1275475"/>
                <a:gd name="connsiteX28" fmla="*/ 84006 w 779457"/>
                <a:gd name="connsiteY28" fmla="*/ 757174 h 1275475"/>
                <a:gd name="connsiteX29" fmla="*/ 48576 w 779457"/>
                <a:gd name="connsiteY29" fmla="*/ 686314 h 1275475"/>
                <a:gd name="connsiteX30" fmla="*/ 66291 w 779457"/>
                <a:gd name="connsiteY30" fmla="*/ 686314 h 1275475"/>
                <a:gd name="connsiteX31" fmla="*/ 101721 w 779457"/>
                <a:gd name="connsiteY31" fmla="*/ 633169 h 1275475"/>
                <a:gd name="connsiteX32" fmla="*/ 119436 w 779457"/>
                <a:gd name="connsiteY32" fmla="*/ 615454 h 1275475"/>
                <a:gd name="connsiteX33" fmla="*/ 172581 w 779457"/>
                <a:gd name="connsiteY33" fmla="*/ 526879 h 1275475"/>
                <a:gd name="connsiteX34" fmla="*/ 172581 w 779457"/>
                <a:gd name="connsiteY34" fmla="*/ 438305 h 1275475"/>
                <a:gd name="connsiteX35" fmla="*/ 84006 w 779457"/>
                <a:gd name="connsiteY35" fmla="*/ 420590 h 1275475"/>
                <a:gd name="connsiteX36" fmla="*/ 84006 w 779457"/>
                <a:gd name="connsiteY36" fmla="*/ 367445 h 1275475"/>
                <a:gd name="connsiteX37" fmla="*/ 119436 w 779457"/>
                <a:gd name="connsiteY37" fmla="*/ 314300 h 1275475"/>
                <a:gd name="connsiteX38" fmla="*/ 30861 w 779457"/>
                <a:gd name="connsiteY38" fmla="*/ 243441 h 127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79457" h="1275475">
                  <a:moveTo>
                    <a:pt x="30861" y="243441"/>
                  </a:moveTo>
                  <a:lnTo>
                    <a:pt x="66291" y="190296"/>
                  </a:lnTo>
                  <a:lnTo>
                    <a:pt x="101721" y="208011"/>
                  </a:lnTo>
                  <a:lnTo>
                    <a:pt x="119436" y="172581"/>
                  </a:lnTo>
                  <a:lnTo>
                    <a:pt x="154866" y="48576"/>
                  </a:lnTo>
                  <a:lnTo>
                    <a:pt x="190296" y="84006"/>
                  </a:lnTo>
                  <a:lnTo>
                    <a:pt x="243441" y="30861"/>
                  </a:lnTo>
                  <a:lnTo>
                    <a:pt x="296585" y="119436"/>
                  </a:lnTo>
                  <a:lnTo>
                    <a:pt x="332015" y="119436"/>
                  </a:lnTo>
                  <a:lnTo>
                    <a:pt x="314300" y="84006"/>
                  </a:lnTo>
                  <a:lnTo>
                    <a:pt x="385160" y="84006"/>
                  </a:lnTo>
                  <a:lnTo>
                    <a:pt x="456020" y="243441"/>
                  </a:lnTo>
                  <a:lnTo>
                    <a:pt x="544594" y="137151"/>
                  </a:lnTo>
                  <a:lnTo>
                    <a:pt x="597739" y="140694"/>
                  </a:lnTo>
                  <a:lnTo>
                    <a:pt x="757174" y="916608"/>
                  </a:lnTo>
                  <a:lnTo>
                    <a:pt x="562309" y="1270907"/>
                  </a:lnTo>
                  <a:lnTo>
                    <a:pt x="402875" y="1182332"/>
                  </a:lnTo>
                  <a:lnTo>
                    <a:pt x="349730" y="1076042"/>
                  </a:lnTo>
                  <a:lnTo>
                    <a:pt x="278870" y="1040613"/>
                  </a:lnTo>
                  <a:lnTo>
                    <a:pt x="225726" y="1022898"/>
                  </a:lnTo>
                  <a:lnTo>
                    <a:pt x="208011" y="1058327"/>
                  </a:lnTo>
                  <a:lnTo>
                    <a:pt x="172581" y="1058327"/>
                  </a:lnTo>
                  <a:lnTo>
                    <a:pt x="190296" y="987468"/>
                  </a:lnTo>
                  <a:lnTo>
                    <a:pt x="154866" y="1022898"/>
                  </a:lnTo>
                  <a:lnTo>
                    <a:pt x="84006" y="934323"/>
                  </a:lnTo>
                  <a:lnTo>
                    <a:pt x="84006" y="828033"/>
                  </a:lnTo>
                  <a:lnTo>
                    <a:pt x="84006" y="863463"/>
                  </a:lnTo>
                  <a:lnTo>
                    <a:pt x="30861" y="810318"/>
                  </a:lnTo>
                  <a:lnTo>
                    <a:pt x="84006" y="757174"/>
                  </a:lnTo>
                  <a:lnTo>
                    <a:pt x="48576" y="686314"/>
                  </a:lnTo>
                  <a:lnTo>
                    <a:pt x="66291" y="686314"/>
                  </a:lnTo>
                  <a:lnTo>
                    <a:pt x="101721" y="633169"/>
                  </a:lnTo>
                  <a:lnTo>
                    <a:pt x="119436" y="615454"/>
                  </a:lnTo>
                  <a:lnTo>
                    <a:pt x="172581" y="526879"/>
                  </a:lnTo>
                  <a:lnTo>
                    <a:pt x="172581" y="438305"/>
                  </a:lnTo>
                  <a:lnTo>
                    <a:pt x="84006" y="420590"/>
                  </a:lnTo>
                  <a:lnTo>
                    <a:pt x="84006" y="367445"/>
                  </a:lnTo>
                  <a:lnTo>
                    <a:pt x="119436" y="314300"/>
                  </a:lnTo>
                  <a:lnTo>
                    <a:pt x="30861" y="243441"/>
                  </a:lnTo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Полилиния: фигура 23">
              <a:extLst>
                <a:ext uri="{FF2B5EF4-FFF2-40B4-BE49-F238E27FC236}">
                  <a16:creationId xmlns:a16="http://schemas.microsoft.com/office/drawing/2014/main" xmlns="" id="{C6E4B431-DA0D-441D-9730-C566FCC77BCF}"/>
                </a:ext>
              </a:extLst>
            </p:cNvPr>
            <p:cNvSpPr/>
            <p:nvPr/>
          </p:nvSpPr>
          <p:spPr>
            <a:xfrm rot="19611445">
              <a:off x="5465081" y="5283025"/>
              <a:ext cx="1133756" cy="1098326"/>
            </a:xfrm>
            <a:custGeom>
              <a:avLst/>
              <a:gdLst>
                <a:gd name="connsiteX0" fmla="*/ 137151 w 1133755"/>
                <a:gd name="connsiteY0" fmla="*/ 296585 h 1098325"/>
                <a:gd name="connsiteX1" fmla="*/ 154866 w 1133755"/>
                <a:gd name="connsiteY1" fmla="*/ 332015 h 1098325"/>
                <a:gd name="connsiteX2" fmla="*/ 208011 w 1133755"/>
                <a:gd name="connsiteY2" fmla="*/ 296585 h 1098325"/>
                <a:gd name="connsiteX3" fmla="*/ 190296 w 1133755"/>
                <a:gd name="connsiteY3" fmla="*/ 225726 h 1098325"/>
                <a:gd name="connsiteX4" fmla="*/ 208011 w 1133755"/>
                <a:gd name="connsiteY4" fmla="*/ 261155 h 1098325"/>
                <a:gd name="connsiteX5" fmla="*/ 243441 w 1133755"/>
                <a:gd name="connsiteY5" fmla="*/ 208011 h 1098325"/>
                <a:gd name="connsiteX6" fmla="*/ 261155 w 1133755"/>
                <a:gd name="connsiteY6" fmla="*/ 243441 h 1098325"/>
                <a:gd name="connsiteX7" fmla="*/ 296585 w 1133755"/>
                <a:gd name="connsiteY7" fmla="*/ 243441 h 1098325"/>
                <a:gd name="connsiteX8" fmla="*/ 296585 w 1133755"/>
                <a:gd name="connsiteY8" fmla="*/ 190296 h 1098325"/>
                <a:gd name="connsiteX9" fmla="*/ 349730 w 1133755"/>
                <a:gd name="connsiteY9" fmla="*/ 154866 h 1098325"/>
                <a:gd name="connsiteX10" fmla="*/ 420590 w 1133755"/>
                <a:gd name="connsiteY10" fmla="*/ 30861 h 1098325"/>
                <a:gd name="connsiteX11" fmla="*/ 580024 w 1133755"/>
                <a:gd name="connsiteY11" fmla="*/ 137151 h 1098325"/>
                <a:gd name="connsiteX12" fmla="*/ 668599 w 1133755"/>
                <a:gd name="connsiteY12" fmla="*/ 101721 h 1098325"/>
                <a:gd name="connsiteX13" fmla="*/ 721744 w 1133755"/>
                <a:gd name="connsiteY13" fmla="*/ 208011 h 1098325"/>
                <a:gd name="connsiteX14" fmla="*/ 757174 w 1133755"/>
                <a:gd name="connsiteY14" fmla="*/ 154866 h 1098325"/>
                <a:gd name="connsiteX15" fmla="*/ 810318 w 1133755"/>
                <a:gd name="connsiteY15" fmla="*/ 172581 h 1098325"/>
                <a:gd name="connsiteX16" fmla="*/ 881178 w 1133755"/>
                <a:gd name="connsiteY16" fmla="*/ 190296 h 1098325"/>
                <a:gd name="connsiteX17" fmla="*/ 828033 w 1133755"/>
                <a:gd name="connsiteY17" fmla="*/ 367445 h 1098325"/>
                <a:gd name="connsiteX18" fmla="*/ 774889 w 1133755"/>
                <a:gd name="connsiteY18" fmla="*/ 349730 h 1098325"/>
                <a:gd name="connsiteX19" fmla="*/ 650884 w 1133755"/>
                <a:gd name="connsiteY19" fmla="*/ 402875 h 1098325"/>
                <a:gd name="connsiteX20" fmla="*/ 686314 w 1133755"/>
                <a:gd name="connsiteY20" fmla="*/ 526879 h 1098325"/>
                <a:gd name="connsiteX21" fmla="*/ 668599 w 1133755"/>
                <a:gd name="connsiteY21" fmla="*/ 544594 h 1098325"/>
                <a:gd name="connsiteX22" fmla="*/ 704029 w 1133755"/>
                <a:gd name="connsiteY22" fmla="*/ 580024 h 1098325"/>
                <a:gd name="connsiteX23" fmla="*/ 704029 w 1133755"/>
                <a:gd name="connsiteY23" fmla="*/ 650884 h 1098325"/>
                <a:gd name="connsiteX24" fmla="*/ 757174 w 1133755"/>
                <a:gd name="connsiteY24" fmla="*/ 704029 h 1098325"/>
                <a:gd name="connsiteX25" fmla="*/ 1040613 w 1133755"/>
                <a:gd name="connsiteY25" fmla="*/ 704029 h 1098325"/>
                <a:gd name="connsiteX26" fmla="*/ 1129187 w 1133755"/>
                <a:gd name="connsiteY26" fmla="*/ 881178 h 1098325"/>
                <a:gd name="connsiteX27" fmla="*/ 1058327 w 1133755"/>
                <a:gd name="connsiteY27" fmla="*/ 845748 h 1098325"/>
                <a:gd name="connsiteX28" fmla="*/ 987468 w 1133755"/>
                <a:gd name="connsiteY28" fmla="*/ 898893 h 1098325"/>
                <a:gd name="connsiteX29" fmla="*/ 1111472 w 1133755"/>
                <a:gd name="connsiteY29" fmla="*/ 969753 h 1098325"/>
                <a:gd name="connsiteX30" fmla="*/ 1040613 w 1133755"/>
                <a:gd name="connsiteY30" fmla="*/ 1005183 h 1098325"/>
                <a:gd name="connsiteX31" fmla="*/ 1005183 w 1133755"/>
                <a:gd name="connsiteY31" fmla="*/ 1058327 h 1098325"/>
                <a:gd name="connsiteX32" fmla="*/ 810318 w 1133755"/>
                <a:gd name="connsiteY32" fmla="*/ 1040613 h 1098325"/>
                <a:gd name="connsiteX33" fmla="*/ 828033 w 1133755"/>
                <a:gd name="connsiteY33" fmla="*/ 952038 h 1098325"/>
                <a:gd name="connsiteX34" fmla="*/ 863463 w 1133755"/>
                <a:gd name="connsiteY34" fmla="*/ 845748 h 1098325"/>
                <a:gd name="connsiteX35" fmla="*/ 774889 w 1133755"/>
                <a:gd name="connsiteY35" fmla="*/ 774889 h 1098325"/>
                <a:gd name="connsiteX36" fmla="*/ 721744 w 1133755"/>
                <a:gd name="connsiteY36" fmla="*/ 845748 h 1098325"/>
                <a:gd name="connsiteX37" fmla="*/ 757174 w 1133755"/>
                <a:gd name="connsiteY37" fmla="*/ 845748 h 1098325"/>
                <a:gd name="connsiteX38" fmla="*/ 704029 w 1133755"/>
                <a:gd name="connsiteY38" fmla="*/ 863463 h 1098325"/>
                <a:gd name="connsiteX39" fmla="*/ 686314 w 1133755"/>
                <a:gd name="connsiteY39" fmla="*/ 828033 h 1098325"/>
                <a:gd name="connsiteX40" fmla="*/ 686314 w 1133755"/>
                <a:gd name="connsiteY40" fmla="*/ 863463 h 1098325"/>
                <a:gd name="connsiteX41" fmla="*/ 633169 w 1133755"/>
                <a:gd name="connsiteY41" fmla="*/ 863463 h 1098325"/>
                <a:gd name="connsiteX42" fmla="*/ 615454 w 1133755"/>
                <a:gd name="connsiteY42" fmla="*/ 934323 h 1098325"/>
                <a:gd name="connsiteX43" fmla="*/ 562309 w 1133755"/>
                <a:gd name="connsiteY43" fmla="*/ 969753 h 1098325"/>
                <a:gd name="connsiteX44" fmla="*/ 562309 w 1133755"/>
                <a:gd name="connsiteY44" fmla="*/ 1022898 h 1098325"/>
                <a:gd name="connsiteX45" fmla="*/ 526879 w 1133755"/>
                <a:gd name="connsiteY45" fmla="*/ 1076042 h 1098325"/>
                <a:gd name="connsiteX46" fmla="*/ 456020 w 1133755"/>
                <a:gd name="connsiteY46" fmla="*/ 1058327 h 1098325"/>
                <a:gd name="connsiteX47" fmla="*/ 456020 w 1133755"/>
                <a:gd name="connsiteY47" fmla="*/ 969753 h 1098325"/>
                <a:gd name="connsiteX48" fmla="*/ 296585 w 1133755"/>
                <a:gd name="connsiteY48" fmla="*/ 845748 h 1098325"/>
                <a:gd name="connsiteX49" fmla="*/ 137151 w 1133755"/>
                <a:gd name="connsiteY49" fmla="*/ 597739 h 1098325"/>
                <a:gd name="connsiteX50" fmla="*/ 66291 w 1133755"/>
                <a:gd name="connsiteY50" fmla="*/ 580024 h 1098325"/>
                <a:gd name="connsiteX51" fmla="*/ 66291 w 1133755"/>
                <a:gd name="connsiteY51" fmla="*/ 491450 h 1098325"/>
                <a:gd name="connsiteX52" fmla="*/ 30861 w 1133755"/>
                <a:gd name="connsiteY52" fmla="*/ 509165 h 1098325"/>
                <a:gd name="connsiteX53" fmla="*/ 66291 w 1133755"/>
                <a:gd name="connsiteY53" fmla="*/ 456020 h 1098325"/>
                <a:gd name="connsiteX54" fmla="*/ 66291 w 1133755"/>
                <a:gd name="connsiteY54" fmla="*/ 402875 h 1098325"/>
                <a:gd name="connsiteX55" fmla="*/ 119436 w 1133755"/>
                <a:gd name="connsiteY55" fmla="*/ 349730 h 1098325"/>
                <a:gd name="connsiteX56" fmla="*/ 137151 w 1133755"/>
                <a:gd name="connsiteY56" fmla="*/ 296585 h 109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1133755" h="1098325">
                  <a:moveTo>
                    <a:pt x="137151" y="296585"/>
                  </a:moveTo>
                  <a:lnTo>
                    <a:pt x="154866" y="332015"/>
                  </a:lnTo>
                  <a:lnTo>
                    <a:pt x="208011" y="296585"/>
                  </a:lnTo>
                  <a:lnTo>
                    <a:pt x="190296" y="225726"/>
                  </a:lnTo>
                  <a:lnTo>
                    <a:pt x="208011" y="261155"/>
                  </a:lnTo>
                  <a:lnTo>
                    <a:pt x="243441" y="208011"/>
                  </a:lnTo>
                  <a:lnTo>
                    <a:pt x="261155" y="243441"/>
                  </a:lnTo>
                  <a:lnTo>
                    <a:pt x="296585" y="243441"/>
                  </a:lnTo>
                  <a:lnTo>
                    <a:pt x="296585" y="190296"/>
                  </a:lnTo>
                  <a:lnTo>
                    <a:pt x="349730" y="154866"/>
                  </a:lnTo>
                  <a:lnTo>
                    <a:pt x="420590" y="30861"/>
                  </a:lnTo>
                  <a:lnTo>
                    <a:pt x="580024" y="137151"/>
                  </a:lnTo>
                  <a:lnTo>
                    <a:pt x="668599" y="101721"/>
                  </a:lnTo>
                  <a:lnTo>
                    <a:pt x="721744" y="208011"/>
                  </a:lnTo>
                  <a:lnTo>
                    <a:pt x="757174" y="154866"/>
                  </a:lnTo>
                  <a:lnTo>
                    <a:pt x="810318" y="172581"/>
                  </a:lnTo>
                  <a:lnTo>
                    <a:pt x="881178" y="190296"/>
                  </a:lnTo>
                  <a:lnTo>
                    <a:pt x="828033" y="367445"/>
                  </a:lnTo>
                  <a:lnTo>
                    <a:pt x="774889" y="349730"/>
                  </a:lnTo>
                  <a:lnTo>
                    <a:pt x="650884" y="402875"/>
                  </a:lnTo>
                  <a:lnTo>
                    <a:pt x="686314" y="526879"/>
                  </a:lnTo>
                  <a:lnTo>
                    <a:pt x="668599" y="544594"/>
                  </a:lnTo>
                  <a:lnTo>
                    <a:pt x="704029" y="580024"/>
                  </a:lnTo>
                  <a:lnTo>
                    <a:pt x="704029" y="650884"/>
                  </a:lnTo>
                  <a:lnTo>
                    <a:pt x="757174" y="704029"/>
                  </a:lnTo>
                  <a:lnTo>
                    <a:pt x="1040613" y="704029"/>
                  </a:lnTo>
                  <a:lnTo>
                    <a:pt x="1129187" y="881178"/>
                  </a:lnTo>
                  <a:lnTo>
                    <a:pt x="1058327" y="845748"/>
                  </a:lnTo>
                  <a:lnTo>
                    <a:pt x="987468" y="898893"/>
                  </a:lnTo>
                  <a:lnTo>
                    <a:pt x="1111472" y="969753"/>
                  </a:lnTo>
                  <a:lnTo>
                    <a:pt x="1040613" y="1005183"/>
                  </a:lnTo>
                  <a:lnTo>
                    <a:pt x="1005183" y="1058327"/>
                  </a:lnTo>
                  <a:lnTo>
                    <a:pt x="810318" y="1040613"/>
                  </a:lnTo>
                  <a:lnTo>
                    <a:pt x="828033" y="952038"/>
                  </a:lnTo>
                  <a:lnTo>
                    <a:pt x="863463" y="845748"/>
                  </a:lnTo>
                  <a:lnTo>
                    <a:pt x="774889" y="774889"/>
                  </a:lnTo>
                  <a:lnTo>
                    <a:pt x="721744" y="845748"/>
                  </a:lnTo>
                  <a:lnTo>
                    <a:pt x="757174" y="845748"/>
                  </a:lnTo>
                  <a:lnTo>
                    <a:pt x="704029" y="863463"/>
                  </a:lnTo>
                  <a:lnTo>
                    <a:pt x="686314" y="828033"/>
                  </a:lnTo>
                  <a:lnTo>
                    <a:pt x="686314" y="863463"/>
                  </a:lnTo>
                  <a:lnTo>
                    <a:pt x="633169" y="863463"/>
                  </a:lnTo>
                  <a:lnTo>
                    <a:pt x="615454" y="934323"/>
                  </a:lnTo>
                  <a:lnTo>
                    <a:pt x="562309" y="969753"/>
                  </a:lnTo>
                  <a:lnTo>
                    <a:pt x="562309" y="1022898"/>
                  </a:lnTo>
                  <a:lnTo>
                    <a:pt x="526879" y="1076042"/>
                  </a:lnTo>
                  <a:lnTo>
                    <a:pt x="456020" y="1058327"/>
                  </a:lnTo>
                  <a:lnTo>
                    <a:pt x="456020" y="969753"/>
                  </a:lnTo>
                  <a:lnTo>
                    <a:pt x="296585" y="845748"/>
                  </a:lnTo>
                  <a:lnTo>
                    <a:pt x="137151" y="597739"/>
                  </a:lnTo>
                  <a:lnTo>
                    <a:pt x="66291" y="580024"/>
                  </a:lnTo>
                  <a:lnTo>
                    <a:pt x="66291" y="491450"/>
                  </a:lnTo>
                  <a:lnTo>
                    <a:pt x="30861" y="509165"/>
                  </a:lnTo>
                  <a:lnTo>
                    <a:pt x="66291" y="456020"/>
                  </a:lnTo>
                  <a:lnTo>
                    <a:pt x="66291" y="402875"/>
                  </a:lnTo>
                  <a:lnTo>
                    <a:pt x="119436" y="349730"/>
                  </a:lnTo>
                  <a:lnTo>
                    <a:pt x="137151" y="296585"/>
                  </a:lnTo>
                </a:path>
              </a:pathLst>
            </a:custGeom>
            <a:solidFill>
              <a:srgbClr val="FFFF00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Полилиния: фигура 24">
              <a:extLst>
                <a:ext uri="{FF2B5EF4-FFF2-40B4-BE49-F238E27FC236}">
                  <a16:creationId xmlns:a16="http://schemas.microsoft.com/office/drawing/2014/main" xmlns="" id="{BF37E2A2-048F-447D-A9D6-A44E165235AF}"/>
                </a:ext>
              </a:extLst>
            </p:cNvPr>
            <p:cNvSpPr/>
            <p:nvPr/>
          </p:nvSpPr>
          <p:spPr>
            <a:xfrm rot="19611445">
              <a:off x="7218653" y="514274"/>
              <a:ext cx="1204615" cy="1275475"/>
            </a:xfrm>
            <a:custGeom>
              <a:avLst/>
              <a:gdLst>
                <a:gd name="connsiteX0" fmla="*/ 48576 w 1204615"/>
                <a:gd name="connsiteY0" fmla="*/ 261155 h 1275475"/>
                <a:gd name="connsiteX1" fmla="*/ 314300 w 1204615"/>
                <a:gd name="connsiteY1" fmla="*/ 402875 h 1275475"/>
                <a:gd name="connsiteX2" fmla="*/ 509165 w 1204615"/>
                <a:gd name="connsiteY2" fmla="*/ 30861 h 1275475"/>
                <a:gd name="connsiteX3" fmla="*/ 668599 w 1204615"/>
                <a:gd name="connsiteY3" fmla="*/ 119436 h 1275475"/>
                <a:gd name="connsiteX4" fmla="*/ 704029 w 1204615"/>
                <a:gd name="connsiteY4" fmla="*/ 84006 h 1275475"/>
                <a:gd name="connsiteX5" fmla="*/ 739459 w 1204615"/>
                <a:gd name="connsiteY5" fmla="*/ 172581 h 1275475"/>
                <a:gd name="connsiteX6" fmla="*/ 774889 w 1204615"/>
                <a:gd name="connsiteY6" fmla="*/ 190296 h 1275475"/>
                <a:gd name="connsiteX7" fmla="*/ 881178 w 1204615"/>
                <a:gd name="connsiteY7" fmla="*/ 101721 h 1275475"/>
                <a:gd name="connsiteX8" fmla="*/ 952038 w 1204615"/>
                <a:gd name="connsiteY8" fmla="*/ 101721 h 1275475"/>
                <a:gd name="connsiteX9" fmla="*/ 987468 w 1204615"/>
                <a:gd name="connsiteY9" fmla="*/ 154866 h 1275475"/>
                <a:gd name="connsiteX10" fmla="*/ 1040613 w 1204615"/>
                <a:gd name="connsiteY10" fmla="*/ 137151 h 1275475"/>
                <a:gd name="connsiteX11" fmla="*/ 1022898 w 1204615"/>
                <a:gd name="connsiteY11" fmla="*/ 66291 h 1275475"/>
                <a:gd name="connsiteX12" fmla="*/ 1093757 w 1204615"/>
                <a:gd name="connsiteY12" fmla="*/ 84006 h 1275475"/>
                <a:gd name="connsiteX13" fmla="*/ 1111472 w 1204615"/>
                <a:gd name="connsiteY13" fmla="*/ 243441 h 1275475"/>
                <a:gd name="connsiteX14" fmla="*/ 1164617 w 1204615"/>
                <a:gd name="connsiteY14" fmla="*/ 261155 h 1275475"/>
                <a:gd name="connsiteX15" fmla="*/ 1129187 w 1204615"/>
                <a:gd name="connsiteY15" fmla="*/ 278870 h 1275475"/>
                <a:gd name="connsiteX16" fmla="*/ 1182332 w 1204615"/>
                <a:gd name="connsiteY16" fmla="*/ 438305 h 1275475"/>
                <a:gd name="connsiteX17" fmla="*/ 1146902 w 1204615"/>
                <a:gd name="connsiteY17" fmla="*/ 544594 h 1275475"/>
                <a:gd name="connsiteX18" fmla="*/ 1182332 w 1204615"/>
                <a:gd name="connsiteY18" fmla="*/ 597739 h 1275475"/>
                <a:gd name="connsiteX19" fmla="*/ 1111472 w 1204615"/>
                <a:gd name="connsiteY19" fmla="*/ 597739 h 1275475"/>
                <a:gd name="connsiteX20" fmla="*/ 1076042 w 1204615"/>
                <a:gd name="connsiteY20" fmla="*/ 650884 h 1275475"/>
                <a:gd name="connsiteX21" fmla="*/ 1146902 w 1204615"/>
                <a:gd name="connsiteY21" fmla="*/ 668599 h 1275475"/>
                <a:gd name="connsiteX22" fmla="*/ 1146902 w 1204615"/>
                <a:gd name="connsiteY22" fmla="*/ 739459 h 1275475"/>
                <a:gd name="connsiteX23" fmla="*/ 1058327 w 1204615"/>
                <a:gd name="connsiteY23" fmla="*/ 828033 h 1275475"/>
                <a:gd name="connsiteX24" fmla="*/ 1111472 w 1204615"/>
                <a:gd name="connsiteY24" fmla="*/ 863463 h 1275475"/>
                <a:gd name="connsiteX25" fmla="*/ 1093757 w 1204615"/>
                <a:gd name="connsiteY25" fmla="*/ 916608 h 1275475"/>
                <a:gd name="connsiteX26" fmla="*/ 1005183 w 1204615"/>
                <a:gd name="connsiteY26" fmla="*/ 969753 h 1275475"/>
                <a:gd name="connsiteX27" fmla="*/ 1022898 w 1204615"/>
                <a:gd name="connsiteY27" fmla="*/ 987468 h 1275475"/>
                <a:gd name="connsiteX28" fmla="*/ 987468 w 1204615"/>
                <a:gd name="connsiteY28" fmla="*/ 1058327 h 1275475"/>
                <a:gd name="connsiteX29" fmla="*/ 934323 w 1204615"/>
                <a:gd name="connsiteY29" fmla="*/ 1005183 h 1275475"/>
                <a:gd name="connsiteX30" fmla="*/ 881178 w 1204615"/>
                <a:gd name="connsiteY30" fmla="*/ 1093757 h 1275475"/>
                <a:gd name="connsiteX31" fmla="*/ 650884 w 1204615"/>
                <a:gd name="connsiteY31" fmla="*/ 1200047 h 1275475"/>
                <a:gd name="connsiteX32" fmla="*/ 597739 w 1204615"/>
                <a:gd name="connsiteY32" fmla="*/ 1129187 h 1275475"/>
                <a:gd name="connsiteX33" fmla="*/ 456020 w 1204615"/>
                <a:gd name="connsiteY33" fmla="*/ 1253192 h 1275475"/>
                <a:gd name="connsiteX34" fmla="*/ 332015 w 1204615"/>
                <a:gd name="connsiteY34" fmla="*/ 1111472 h 1275475"/>
                <a:gd name="connsiteX35" fmla="*/ 349730 w 1204615"/>
                <a:gd name="connsiteY35" fmla="*/ 934323 h 1275475"/>
                <a:gd name="connsiteX36" fmla="*/ 243441 w 1204615"/>
                <a:gd name="connsiteY36" fmla="*/ 898893 h 1275475"/>
                <a:gd name="connsiteX37" fmla="*/ 225726 w 1204615"/>
                <a:gd name="connsiteY37" fmla="*/ 934323 h 1275475"/>
                <a:gd name="connsiteX38" fmla="*/ 172581 w 1204615"/>
                <a:gd name="connsiteY38" fmla="*/ 898893 h 1275475"/>
                <a:gd name="connsiteX39" fmla="*/ 208011 w 1204615"/>
                <a:gd name="connsiteY39" fmla="*/ 898893 h 1275475"/>
                <a:gd name="connsiteX40" fmla="*/ 225726 w 1204615"/>
                <a:gd name="connsiteY40" fmla="*/ 845748 h 1275475"/>
                <a:gd name="connsiteX41" fmla="*/ 154866 w 1204615"/>
                <a:gd name="connsiteY41" fmla="*/ 863463 h 1275475"/>
                <a:gd name="connsiteX42" fmla="*/ 137151 w 1204615"/>
                <a:gd name="connsiteY42" fmla="*/ 881178 h 1275475"/>
                <a:gd name="connsiteX43" fmla="*/ 154866 w 1204615"/>
                <a:gd name="connsiteY43" fmla="*/ 898893 h 1275475"/>
                <a:gd name="connsiteX44" fmla="*/ 119436 w 1204615"/>
                <a:gd name="connsiteY44" fmla="*/ 898893 h 1275475"/>
                <a:gd name="connsiteX45" fmla="*/ 66291 w 1204615"/>
                <a:gd name="connsiteY45" fmla="*/ 810318 h 1275475"/>
                <a:gd name="connsiteX46" fmla="*/ 48576 w 1204615"/>
                <a:gd name="connsiteY46" fmla="*/ 774888 h 1275475"/>
                <a:gd name="connsiteX47" fmla="*/ 119436 w 1204615"/>
                <a:gd name="connsiteY47" fmla="*/ 704029 h 1275475"/>
                <a:gd name="connsiteX48" fmla="*/ 30861 w 1204615"/>
                <a:gd name="connsiteY48" fmla="*/ 686314 h 1275475"/>
                <a:gd name="connsiteX49" fmla="*/ 48576 w 1204615"/>
                <a:gd name="connsiteY49" fmla="*/ 261155 h 1275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204615" h="1275475">
                  <a:moveTo>
                    <a:pt x="48576" y="261155"/>
                  </a:moveTo>
                  <a:lnTo>
                    <a:pt x="314300" y="402875"/>
                  </a:lnTo>
                  <a:lnTo>
                    <a:pt x="509165" y="30861"/>
                  </a:lnTo>
                  <a:lnTo>
                    <a:pt x="668599" y="119436"/>
                  </a:lnTo>
                  <a:lnTo>
                    <a:pt x="704029" y="84006"/>
                  </a:lnTo>
                  <a:lnTo>
                    <a:pt x="739459" y="172581"/>
                  </a:lnTo>
                  <a:lnTo>
                    <a:pt x="774889" y="190296"/>
                  </a:lnTo>
                  <a:lnTo>
                    <a:pt x="881178" y="101721"/>
                  </a:lnTo>
                  <a:lnTo>
                    <a:pt x="952038" y="101721"/>
                  </a:lnTo>
                  <a:lnTo>
                    <a:pt x="987468" y="154866"/>
                  </a:lnTo>
                  <a:lnTo>
                    <a:pt x="1040613" y="137151"/>
                  </a:lnTo>
                  <a:lnTo>
                    <a:pt x="1022898" y="66291"/>
                  </a:lnTo>
                  <a:lnTo>
                    <a:pt x="1093757" y="84006"/>
                  </a:lnTo>
                  <a:lnTo>
                    <a:pt x="1111472" y="243441"/>
                  </a:lnTo>
                  <a:lnTo>
                    <a:pt x="1164617" y="261155"/>
                  </a:lnTo>
                  <a:lnTo>
                    <a:pt x="1129187" y="278870"/>
                  </a:lnTo>
                  <a:lnTo>
                    <a:pt x="1182332" y="438305"/>
                  </a:lnTo>
                  <a:lnTo>
                    <a:pt x="1146902" y="544594"/>
                  </a:lnTo>
                  <a:lnTo>
                    <a:pt x="1182332" y="597739"/>
                  </a:lnTo>
                  <a:lnTo>
                    <a:pt x="1111472" y="597739"/>
                  </a:lnTo>
                  <a:lnTo>
                    <a:pt x="1076042" y="650884"/>
                  </a:lnTo>
                  <a:lnTo>
                    <a:pt x="1146902" y="668599"/>
                  </a:lnTo>
                  <a:lnTo>
                    <a:pt x="1146902" y="739459"/>
                  </a:lnTo>
                  <a:lnTo>
                    <a:pt x="1058327" y="828033"/>
                  </a:lnTo>
                  <a:lnTo>
                    <a:pt x="1111472" y="863463"/>
                  </a:lnTo>
                  <a:lnTo>
                    <a:pt x="1093757" y="916608"/>
                  </a:lnTo>
                  <a:lnTo>
                    <a:pt x="1005183" y="969753"/>
                  </a:lnTo>
                  <a:lnTo>
                    <a:pt x="1022898" y="987468"/>
                  </a:lnTo>
                  <a:lnTo>
                    <a:pt x="987468" y="1058327"/>
                  </a:lnTo>
                  <a:lnTo>
                    <a:pt x="934323" y="1005183"/>
                  </a:lnTo>
                  <a:lnTo>
                    <a:pt x="881178" y="1093757"/>
                  </a:lnTo>
                  <a:lnTo>
                    <a:pt x="650884" y="1200047"/>
                  </a:lnTo>
                  <a:lnTo>
                    <a:pt x="597739" y="1129187"/>
                  </a:lnTo>
                  <a:lnTo>
                    <a:pt x="456020" y="1253192"/>
                  </a:lnTo>
                  <a:lnTo>
                    <a:pt x="332015" y="1111472"/>
                  </a:lnTo>
                  <a:lnTo>
                    <a:pt x="349730" y="934323"/>
                  </a:lnTo>
                  <a:lnTo>
                    <a:pt x="243441" y="898893"/>
                  </a:lnTo>
                  <a:lnTo>
                    <a:pt x="225726" y="934323"/>
                  </a:lnTo>
                  <a:lnTo>
                    <a:pt x="172581" y="898893"/>
                  </a:lnTo>
                  <a:lnTo>
                    <a:pt x="208011" y="898893"/>
                  </a:lnTo>
                  <a:lnTo>
                    <a:pt x="225726" y="845748"/>
                  </a:lnTo>
                  <a:lnTo>
                    <a:pt x="154866" y="863463"/>
                  </a:lnTo>
                  <a:lnTo>
                    <a:pt x="137151" y="881178"/>
                  </a:lnTo>
                  <a:lnTo>
                    <a:pt x="154866" y="898893"/>
                  </a:lnTo>
                  <a:lnTo>
                    <a:pt x="119436" y="898893"/>
                  </a:lnTo>
                  <a:lnTo>
                    <a:pt x="66291" y="810318"/>
                  </a:lnTo>
                  <a:lnTo>
                    <a:pt x="48576" y="774888"/>
                  </a:lnTo>
                  <a:lnTo>
                    <a:pt x="119436" y="704029"/>
                  </a:lnTo>
                  <a:lnTo>
                    <a:pt x="30861" y="686314"/>
                  </a:lnTo>
                  <a:lnTo>
                    <a:pt x="48576" y="261155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Полилиния: фигура 25">
              <a:extLst>
                <a:ext uri="{FF2B5EF4-FFF2-40B4-BE49-F238E27FC236}">
                  <a16:creationId xmlns:a16="http://schemas.microsoft.com/office/drawing/2014/main" xmlns="" id="{12AA5326-EEF6-4889-B76A-2CA34F83D3C3}"/>
                </a:ext>
              </a:extLst>
            </p:cNvPr>
            <p:cNvSpPr/>
            <p:nvPr/>
          </p:nvSpPr>
          <p:spPr>
            <a:xfrm rot="19611445">
              <a:off x="4121865" y="692459"/>
              <a:ext cx="1310905" cy="1381765"/>
            </a:xfrm>
            <a:custGeom>
              <a:avLst/>
              <a:gdLst>
                <a:gd name="connsiteX0" fmla="*/ 101721 w 1310905"/>
                <a:gd name="connsiteY0" fmla="*/ 402875 h 1381764"/>
                <a:gd name="connsiteX1" fmla="*/ 314300 w 1310905"/>
                <a:gd name="connsiteY1" fmla="*/ 367445 h 1381764"/>
                <a:gd name="connsiteX2" fmla="*/ 332015 w 1310905"/>
                <a:gd name="connsiteY2" fmla="*/ 314300 h 1381764"/>
                <a:gd name="connsiteX3" fmla="*/ 261155 w 1310905"/>
                <a:gd name="connsiteY3" fmla="*/ 172581 h 1381764"/>
                <a:gd name="connsiteX4" fmla="*/ 332015 w 1310905"/>
                <a:gd name="connsiteY4" fmla="*/ 137151 h 1381764"/>
                <a:gd name="connsiteX5" fmla="*/ 314300 w 1310905"/>
                <a:gd name="connsiteY5" fmla="*/ 48576 h 1381764"/>
                <a:gd name="connsiteX6" fmla="*/ 367445 w 1310905"/>
                <a:gd name="connsiteY6" fmla="*/ 30861 h 1381764"/>
                <a:gd name="connsiteX7" fmla="*/ 420590 w 1310905"/>
                <a:gd name="connsiteY7" fmla="*/ 66291 h 1381764"/>
                <a:gd name="connsiteX8" fmla="*/ 509164 w 1310905"/>
                <a:gd name="connsiteY8" fmla="*/ 367445 h 1381764"/>
                <a:gd name="connsiteX9" fmla="*/ 668599 w 1310905"/>
                <a:gd name="connsiteY9" fmla="*/ 420590 h 1381764"/>
                <a:gd name="connsiteX10" fmla="*/ 633169 w 1310905"/>
                <a:gd name="connsiteY10" fmla="*/ 526880 h 1381764"/>
                <a:gd name="connsiteX11" fmla="*/ 650884 w 1310905"/>
                <a:gd name="connsiteY11" fmla="*/ 562309 h 1381764"/>
                <a:gd name="connsiteX12" fmla="*/ 739459 w 1310905"/>
                <a:gd name="connsiteY12" fmla="*/ 544594 h 1381764"/>
                <a:gd name="connsiteX13" fmla="*/ 739459 w 1310905"/>
                <a:gd name="connsiteY13" fmla="*/ 580024 h 1381764"/>
                <a:gd name="connsiteX14" fmla="*/ 863463 w 1310905"/>
                <a:gd name="connsiteY14" fmla="*/ 544594 h 1381764"/>
                <a:gd name="connsiteX15" fmla="*/ 952038 w 1310905"/>
                <a:gd name="connsiteY15" fmla="*/ 580024 h 1381764"/>
                <a:gd name="connsiteX16" fmla="*/ 987468 w 1310905"/>
                <a:gd name="connsiteY16" fmla="*/ 544594 h 1381764"/>
                <a:gd name="connsiteX17" fmla="*/ 1040612 w 1310905"/>
                <a:gd name="connsiteY17" fmla="*/ 580024 h 1381764"/>
                <a:gd name="connsiteX18" fmla="*/ 1058327 w 1310905"/>
                <a:gd name="connsiteY18" fmla="*/ 704029 h 1381764"/>
                <a:gd name="connsiteX19" fmla="*/ 1093757 w 1310905"/>
                <a:gd name="connsiteY19" fmla="*/ 686314 h 1381764"/>
                <a:gd name="connsiteX20" fmla="*/ 1076042 w 1310905"/>
                <a:gd name="connsiteY20" fmla="*/ 757174 h 1381764"/>
                <a:gd name="connsiteX21" fmla="*/ 1093757 w 1310905"/>
                <a:gd name="connsiteY21" fmla="*/ 757174 h 1381764"/>
                <a:gd name="connsiteX22" fmla="*/ 1111472 w 1310905"/>
                <a:gd name="connsiteY22" fmla="*/ 757174 h 1381764"/>
                <a:gd name="connsiteX23" fmla="*/ 1093757 w 1310905"/>
                <a:gd name="connsiteY23" fmla="*/ 721744 h 1381764"/>
                <a:gd name="connsiteX24" fmla="*/ 1129187 w 1310905"/>
                <a:gd name="connsiteY24" fmla="*/ 757174 h 1381764"/>
                <a:gd name="connsiteX25" fmla="*/ 1164617 w 1310905"/>
                <a:gd name="connsiteY25" fmla="*/ 792603 h 1381764"/>
                <a:gd name="connsiteX26" fmla="*/ 1146902 w 1310905"/>
                <a:gd name="connsiteY26" fmla="*/ 757174 h 1381764"/>
                <a:gd name="connsiteX27" fmla="*/ 1288621 w 1310905"/>
                <a:gd name="connsiteY27" fmla="*/ 810318 h 1381764"/>
                <a:gd name="connsiteX28" fmla="*/ 1253192 w 1310905"/>
                <a:gd name="connsiteY28" fmla="*/ 934323 h 1381764"/>
                <a:gd name="connsiteX29" fmla="*/ 1235477 w 1310905"/>
                <a:gd name="connsiteY29" fmla="*/ 934323 h 1381764"/>
                <a:gd name="connsiteX30" fmla="*/ 1200047 w 1310905"/>
                <a:gd name="connsiteY30" fmla="*/ 1040613 h 1381764"/>
                <a:gd name="connsiteX31" fmla="*/ 1146902 w 1310905"/>
                <a:gd name="connsiteY31" fmla="*/ 1235477 h 1381764"/>
                <a:gd name="connsiteX32" fmla="*/ 1076042 w 1310905"/>
                <a:gd name="connsiteY32" fmla="*/ 1270907 h 1381764"/>
                <a:gd name="connsiteX33" fmla="*/ 1058327 w 1310905"/>
                <a:gd name="connsiteY33" fmla="*/ 1217762 h 1381764"/>
                <a:gd name="connsiteX34" fmla="*/ 1058327 w 1310905"/>
                <a:gd name="connsiteY34" fmla="*/ 1270907 h 1381764"/>
                <a:gd name="connsiteX35" fmla="*/ 1005183 w 1310905"/>
                <a:gd name="connsiteY35" fmla="*/ 1292165 h 1381764"/>
                <a:gd name="connsiteX36" fmla="*/ 1022897 w 1310905"/>
                <a:gd name="connsiteY36" fmla="*/ 1345309 h 1381764"/>
                <a:gd name="connsiteX37" fmla="*/ 881178 w 1310905"/>
                <a:gd name="connsiteY37" fmla="*/ 1377196 h 1381764"/>
                <a:gd name="connsiteX38" fmla="*/ 792603 w 1310905"/>
                <a:gd name="connsiteY38" fmla="*/ 1341766 h 1381764"/>
                <a:gd name="connsiteX39" fmla="*/ 810318 w 1310905"/>
                <a:gd name="connsiteY39" fmla="*/ 1217762 h 1381764"/>
                <a:gd name="connsiteX40" fmla="*/ 633169 w 1310905"/>
                <a:gd name="connsiteY40" fmla="*/ 1200047 h 1381764"/>
                <a:gd name="connsiteX41" fmla="*/ 650884 w 1310905"/>
                <a:gd name="connsiteY41" fmla="*/ 1111472 h 1381764"/>
                <a:gd name="connsiteX42" fmla="*/ 526879 w 1310905"/>
                <a:gd name="connsiteY42" fmla="*/ 1093757 h 1381764"/>
                <a:gd name="connsiteX43" fmla="*/ 473735 w 1310905"/>
                <a:gd name="connsiteY43" fmla="*/ 1005183 h 1381764"/>
                <a:gd name="connsiteX44" fmla="*/ 402875 w 1310905"/>
                <a:gd name="connsiteY44" fmla="*/ 1040613 h 1381764"/>
                <a:gd name="connsiteX45" fmla="*/ 332015 w 1310905"/>
                <a:gd name="connsiteY45" fmla="*/ 1005183 h 1381764"/>
                <a:gd name="connsiteX46" fmla="*/ 349730 w 1310905"/>
                <a:gd name="connsiteY46" fmla="*/ 1076042 h 1381764"/>
                <a:gd name="connsiteX47" fmla="*/ 314300 w 1310905"/>
                <a:gd name="connsiteY47" fmla="*/ 1111472 h 1381764"/>
                <a:gd name="connsiteX48" fmla="*/ 296585 w 1310905"/>
                <a:gd name="connsiteY48" fmla="*/ 1040613 h 1381764"/>
                <a:gd name="connsiteX49" fmla="*/ 278870 w 1310905"/>
                <a:gd name="connsiteY49" fmla="*/ 1076042 h 1381764"/>
                <a:gd name="connsiteX50" fmla="*/ 225725 w 1310905"/>
                <a:gd name="connsiteY50" fmla="*/ 1040613 h 1381764"/>
                <a:gd name="connsiteX51" fmla="*/ 261155 w 1310905"/>
                <a:gd name="connsiteY51" fmla="*/ 987468 h 1381764"/>
                <a:gd name="connsiteX52" fmla="*/ 30861 w 1310905"/>
                <a:gd name="connsiteY52" fmla="*/ 863463 h 1381764"/>
                <a:gd name="connsiteX53" fmla="*/ 30861 w 1310905"/>
                <a:gd name="connsiteY53" fmla="*/ 774889 h 1381764"/>
                <a:gd name="connsiteX54" fmla="*/ 66291 w 1310905"/>
                <a:gd name="connsiteY54" fmla="*/ 721744 h 1381764"/>
                <a:gd name="connsiteX55" fmla="*/ 66291 w 1310905"/>
                <a:gd name="connsiteY55" fmla="*/ 704029 h 1381764"/>
                <a:gd name="connsiteX56" fmla="*/ 208011 w 1310905"/>
                <a:gd name="connsiteY56" fmla="*/ 721744 h 1381764"/>
                <a:gd name="connsiteX57" fmla="*/ 190296 w 1310905"/>
                <a:gd name="connsiteY57" fmla="*/ 704029 h 1381764"/>
                <a:gd name="connsiteX58" fmla="*/ 208011 w 1310905"/>
                <a:gd name="connsiteY58" fmla="*/ 704029 h 1381764"/>
                <a:gd name="connsiteX59" fmla="*/ 208011 w 1310905"/>
                <a:gd name="connsiteY59" fmla="*/ 668599 h 1381764"/>
                <a:gd name="connsiteX60" fmla="*/ 66291 w 1310905"/>
                <a:gd name="connsiteY60" fmla="*/ 686314 h 1381764"/>
                <a:gd name="connsiteX61" fmla="*/ 48576 w 1310905"/>
                <a:gd name="connsiteY61" fmla="*/ 650884 h 1381764"/>
                <a:gd name="connsiteX62" fmla="*/ 172581 w 1310905"/>
                <a:gd name="connsiteY62" fmla="*/ 615454 h 1381764"/>
                <a:gd name="connsiteX63" fmla="*/ 243440 w 1310905"/>
                <a:gd name="connsiteY63" fmla="*/ 544594 h 1381764"/>
                <a:gd name="connsiteX64" fmla="*/ 190296 w 1310905"/>
                <a:gd name="connsiteY64" fmla="*/ 491450 h 1381764"/>
                <a:gd name="connsiteX65" fmla="*/ 243440 w 1310905"/>
                <a:gd name="connsiteY65" fmla="*/ 509165 h 1381764"/>
                <a:gd name="connsiteX66" fmla="*/ 243440 w 1310905"/>
                <a:gd name="connsiteY66" fmla="*/ 456020 h 1381764"/>
                <a:gd name="connsiteX67" fmla="*/ 101721 w 1310905"/>
                <a:gd name="connsiteY67" fmla="*/ 438305 h 1381764"/>
                <a:gd name="connsiteX68" fmla="*/ 101721 w 1310905"/>
                <a:gd name="connsiteY68" fmla="*/ 402875 h 13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310905" h="1381764">
                  <a:moveTo>
                    <a:pt x="101721" y="402875"/>
                  </a:moveTo>
                  <a:lnTo>
                    <a:pt x="314300" y="367445"/>
                  </a:lnTo>
                  <a:lnTo>
                    <a:pt x="332015" y="314300"/>
                  </a:lnTo>
                  <a:lnTo>
                    <a:pt x="261155" y="172581"/>
                  </a:lnTo>
                  <a:lnTo>
                    <a:pt x="332015" y="137151"/>
                  </a:lnTo>
                  <a:lnTo>
                    <a:pt x="314300" y="48576"/>
                  </a:lnTo>
                  <a:lnTo>
                    <a:pt x="367445" y="30861"/>
                  </a:lnTo>
                  <a:lnTo>
                    <a:pt x="420590" y="66291"/>
                  </a:lnTo>
                  <a:lnTo>
                    <a:pt x="509164" y="367445"/>
                  </a:lnTo>
                  <a:lnTo>
                    <a:pt x="668599" y="420590"/>
                  </a:lnTo>
                  <a:lnTo>
                    <a:pt x="633169" y="526880"/>
                  </a:lnTo>
                  <a:lnTo>
                    <a:pt x="650884" y="562309"/>
                  </a:lnTo>
                  <a:lnTo>
                    <a:pt x="739459" y="544594"/>
                  </a:lnTo>
                  <a:lnTo>
                    <a:pt x="739459" y="580024"/>
                  </a:lnTo>
                  <a:lnTo>
                    <a:pt x="863463" y="544594"/>
                  </a:lnTo>
                  <a:lnTo>
                    <a:pt x="952038" y="580024"/>
                  </a:lnTo>
                  <a:lnTo>
                    <a:pt x="987468" y="544594"/>
                  </a:lnTo>
                  <a:lnTo>
                    <a:pt x="1040612" y="580024"/>
                  </a:lnTo>
                  <a:lnTo>
                    <a:pt x="1058327" y="704029"/>
                  </a:lnTo>
                  <a:lnTo>
                    <a:pt x="1093757" y="686314"/>
                  </a:lnTo>
                  <a:lnTo>
                    <a:pt x="1076042" y="757174"/>
                  </a:lnTo>
                  <a:lnTo>
                    <a:pt x="1093757" y="757174"/>
                  </a:lnTo>
                  <a:lnTo>
                    <a:pt x="1111472" y="757174"/>
                  </a:lnTo>
                  <a:lnTo>
                    <a:pt x="1093757" y="721744"/>
                  </a:lnTo>
                  <a:lnTo>
                    <a:pt x="1129187" y="757174"/>
                  </a:lnTo>
                  <a:lnTo>
                    <a:pt x="1164617" y="792603"/>
                  </a:lnTo>
                  <a:lnTo>
                    <a:pt x="1146902" y="757174"/>
                  </a:lnTo>
                  <a:lnTo>
                    <a:pt x="1288621" y="810318"/>
                  </a:lnTo>
                  <a:lnTo>
                    <a:pt x="1253192" y="934323"/>
                  </a:lnTo>
                  <a:lnTo>
                    <a:pt x="1235477" y="934323"/>
                  </a:lnTo>
                  <a:lnTo>
                    <a:pt x="1200047" y="1040613"/>
                  </a:lnTo>
                  <a:lnTo>
                    <a:pt x="1146902" y="1235477"/>
                  </a:lnTo>
                  <a:lnTo>
                    <a:pt x="1076042" y="1270907"/>
                  </a:lnTo>
                  <a:lnTo>
                    <a:pt x="1058327" y="1217762"/>
                  </a:lnTo>
                  <a:lnTo>
                    <a:pt x="1058327" y="1270907"/>
                  </a:lnTo>
                  <a:lnTo>
                    <a:pt x="1005183" y="1292165"/>
                  </a:lnTo>
                  <a:lnTo>
                    <a:pt x="1022897" y="1345309"/>
                  </a:lnTo>
                  <a:lnTo>
                    <a:pt x="881178" y="1377196"/>
                  </a:lnTo>
                  <a:lnTo>
                    <a:pt x="792603" y="1341766"/>
                  </a:lnTo>
                  <a:lnTo>
                    <a:pt x="810318" y="1217762"/>
                  </a:lnTo>
                  <a:lnTo>
                    <a:pt x="633169" y="1200047"/>
                  </a:lnTo>
                  <a:lnTo>
                    <a:pt x="650884" y="1111472"/>
                  </a:lnTo>
                  <a:lnTo>
                    <a:pt x="526879" y="1093757"/>
                  </a:lnTo>
                  <a:lnTo>
                    <a:pt x="473735" y="1005183"/>
                  </a:lnTo>
                  <a:lnTo>
                    <a:pt x="402875" y="1040613"/>
                  </a:lnTo>
                  <a:lnTo>
                    <a:pt x="332015" y="1005183"/>
                  </a:lnTo>
                  <a:lnTo>
                    <a:pt x="349730" y="1076042"/>
                  </a:lnTo>
                  <a:lnTo>
                    <a:pt x="314300" y="1111472"/>
                  </a:lnTo>
                  <a:lnTo>
                    <a:pt x="296585" y="1040613"/>
                  </a:lnTo>
                  <a:lnTo>
                    <a:pt x="278870" y="1076042"/>
                  </a:lnTo>
                  <a:lnTo>
                    <a:pt x="225725" y="1040613"/>
                  </a:lnTo>
                  <a:lnTo>
                    <a:pt x="261155" y="987468"/>
                  </a:lnTo>
                  <a:lnTo>
                    <a:pt x="30861" y="863463"/>
                  </a:lnTo>
                  <a:lnTo>
                    <a:pt x="30861" y="774889"/>
                  </a:lnTo>
                  <a:lnTo>
                    <a:pt x="66291" y="721744"/>
                  </a:lnTo>
                  <a:lnTo>
                    <a:pt x="66291" y="704029"/>
                  </a:lnTo>
                  <a:lnTo>
                    <a:pt x="208011" y="721744"/>
                  </a:lnTo>
                  <a:lnTo>
                    <a:pt x="190296" y="704029"/>
                  </a:lnTo>
                  <a:lnTo>
                    <a:pt x="208011" y="704029"/>
                  </a:lnTo>
                  <a:lnTo>
                    <a:pt x="208011" y="668599"/>
                  </a:lnTo>
                  <a:lnTo>
                    <a:pt x="66291" y="686314"/>
                  </a:lnTo>
                  <a:lnTo>
                    <a:pt x="48576" y="650884"/>
                  </a:lnTo>
                  <a:lnTo>
                    <a:pt x="172581" y="615454"/>
                  </a:lnTo>
                  <a:lnTo>
                    <a:pt x="243440" y="544594"/>
                  </a:lnTo>
                  <a:lnTo>
                    <a:pt x="190296" y="491450"/>
                  </a:lnTo>
                  <a:lnTo>
                    <a:pt x="243440" y="509165"/>
                  </a:lnTo>
                  <a:lnTo>
                    <a:pt x="243440" y="456020"/>
                  </a:lnTo>
                  <a:lnTo>
                    <a:pt x="101721" y="438305"/>
                  </a:lnTo>
                  <a:lnTo>
                    <a:pt x="101721" y="402875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Полилиния: фигура 26">
              <a:extLst>
                <a:ext uri="{FF2B5EF4-FFF2-40B4-BE49-F238E27FC236}">
                  <a16:creationId xmlns:a16="http://schemas.microsoft.com/office/drawing/2014/main" xmlns="" id="{0E93D24D-A095-4F03-8E54-605B46BC43B9}"/>
                </a:ext>
              </a:extLst>
            </p:cNvPr>
            <p:cNvSpPr/>
            <p:nvPr/>
          </p:nvSpPr>
          <p:spPr>
            <a:xfrm rot="19611445">
              <a:off x="6039188" y="2579892"/>
              <a:ext cx="1133756" cy="1523484"/>
            </a:xfrm>
            <a:custGeom>
              <a:avLst/>
              <a:gdLst>
                <a:gd name="connsiteX0" fmla="*/ 243441 w 1133755"/>
                <a:gd name="connsiteY0" fmla="*/ 686314 h 1523484"/>
                <a:gd name="connsiteX1" fmla="*/ 296585 w 1133755"/>
                <a:gd name="connsiteY1" fmla="*/ 633169 h 1523484"/>
                <a:gd name="connsiteX2" fmla="*/ 367445 w 1133755"/>
                <a:gd name="connsiteY2" fmla="*/ 597739 h 1523484"/>
                <a:gd name="connsiteX3" fmla="*/ 367445 w 1133755"/>
                <a:gd name="connsiteY3" fmla="*/ 544594 h 1523484"/>
                <a:gd name="connsiteX4" fmla="*/ 420590 w 1133755"/>
                <a:gd name="connsiteY4" fmla="*/ 562309 h 1523484"/>
                <a:gd name="connsiteX5" fmla="*/ 385160 w 1133755"/>
                <a:gd name="connsiteY5" fmla="*/ 473735 h 1523484"/>
                <a:gd name="connsiteX6" fmla="*/ 491450 w 1133755"/>
                <a:gd name="connsiteY6" fmla="*/ 349730 h 1523484"/>
                <a:gd name="connsiteX7" fmla="*/ 526879 w 1133755"/>
                <a:gd name="connsiteY7" fmla="*/ 402875 h 1523484"/>
                <a:gd name="connsiteX8" fmla="*/ 650884 w 1133755"/>
                <a:gd name="connsiteY8" fmla="*/ 332015 h 1523484"/>
                <a:gd name="connsiteX9" fmla="*/ 668599 w 1133755"/>
                <a:gd name="connsiteY9" fmla="*/ 385160 h 1523484"/>
                <a:gd name="connsiteX10" fmla="*/ 721744 w 1133755"/>
                <a:gd name="connsiteY10" fmla="*/ 349730 h 1523484"/>
                <a:gd name="connsiteX11" fmla="*/ 686314 w 1133755"/>
                <a:gd name="connsiteY11" fmla="*/ 332015 h 1523484"/>
                <a:gd name="connsiteX12" fmla="*/ 704029 w 1133755"/>
                <a:gd name="connsiteY12" fmla="*/ 278870 h 1523484"/>
                <a:gd name="connsiteX13" fmla="*/ 757174 w 1133755"/>
                <a:gd name="connsiteY13" fmla="*/ 278870 h 1523484"/>
                <a:gd name="connsiteX14" fmla="*/ 721744 w 1133755"/>
                <a:gd name="connsiteY14" fmla="*/ 190296 h 1523484"/>
                <a:gd name="connsiteX15" fmla="*/ 810318 w 1133755"/>
                <a:gd name="connsiteY15" fmla="*/ 154866 h 1523484"/>
                <a:gd name="connsiteX16" fmla="*/ 792603 w 1133755"/>
                <a:gd name="connsiteY16" fmla="*/ 122979 h 1523484"/>
                <a:gd name="connsiteX17" fmla="*/ 810318 w 1133755"/>
                <a:gd name="connsiteY17" fmla="*/ 84006 h 1523484"/>
                <a:gd name="connsiteX18" fmla="*/ 1005183 w 1133755"/>
                <a:gd name="connsiteY18" fmla="*/ 30861 h 1523484"/>
                <a:gd name="connsiteX19" fmla="*/ 1005183 w 1133755"/>
                <a:gd name="connsiteY19" fmla="*/ 66291 h 1523484"/>
                <a:gd name="connsiteX20" fmla="*/ 987468 w 1133755"/>
                <a:gd name="connsiteY20" fmla="*/ 101721 h 1523484"/>
                <a:gd name="connsiteX21" fmla="*/ 987468 w 1133755"/>
                <a:gd name="connsiteY21" fmla="*/ 137151 h 1523484"/>
                <a:gd name="connsiteX22" fmla="*/ 952038 w 1133755"/>
                <a:gd name="connsiteY22" fmla="*/ 137151 h 1523484"/>
                <a:gd name="connsiteX23" fmla="*/ 952038 w 1133755"/>
                <a:gd name="connsiteY23" fmla="*/ 172581 h 1523484"/>
                <a:gd name="connsiteX24" fmla="*/ 1022898 w 1133755"/>
                <a:gd name="connsiteY24" fmla="*/ 190296 h 1523484"/>
                <a:gd name="connsiteX25" fmla="*/ 1058327 w 1133755"/>
                <a:gd name="connsiteY25" fmla="*/ 172581 h 1523484"/>
                <a:gd name="connsiteX26" fmla="*/ 1076042 w 1133755"/>
                <a:gd name="connsiteY26" fmla="*/ 208011 h 1523484"/>
                <a:gd name="connsiteX27" fmla="*/ 1022898 w 1133755"/>
                <a:gd name="connsiteY27" fmla="*/ 261155 h 1523484"/>
                <a:gd name="connsiteX28" fmla="*/ 1076042 w 1133755"/>
                <a:gd name="connsiteY28" fmla="*/ 332015 h 1523484"/>
                <a:gd name="connsiteX29" fmla="*/ 1058327 w 1133755"/>
                <a:gd name="connsiteY29" fmla="*/ 367445 h 1523484"/>
                <a:gd name="connsiteX30" fmla="*/ 1022898 w 1133755"/>
                <a:gd name="connsiteY30" fmla="*/ 349730 h 1523484"/>
                <a:gd name="connsiteX31" fmla="*/ 987468 w 1133755"/>
                <a:gd name="connsiteY31" fmla="*/ 402875 h 1523484"/>
                <a:gd name="connsiteX32" fmla="*/ 1076042 w 1133755"/>
                <a:gd name="connsiteY32" fmla="*/ 473735 h 1523484"/>
                <a:gd name="connsiteX33" fmla="*/ 1040613 w 1133755"/>
                <a:gd name="connsiteY33" fmla="*/ 526879 h 1523484"/>
                <a:gd name="connsiteX34" fmla="*/ 1040613 w 1133755"/>
                <a:gd name="connsiteY34" fmla="*/ 580024 h 1523484"/>
                <a:gd name="connsiteX35" fmla="*/ 1129187 w 1133755"/>
                <a:gd name="connsiteY35" fmla="*/ 597739 h 1523484"/>
                <a:gd name="connsiteX36" fmla="*/ 1129187 w 1133755"/>
                <a:gd name="connsiteY36" fmla="*/ 686314 h 1523484"/>
                <a:gd name="connsiteX37" fmla="*/ 1076042 w 1133755"/>
                <a:gd name="connsiteY37" fmla="*/ 774889 h 1523484"/>
                <a:gd name="connsiteX38" fmla="*/ 1058327 w 1133755"/>
                <a:gd name="connsiteY38" fmla="*/ 792603 h 1523484"/>
                <a:gd name="connsiteX39" fmla="*/ 1022898 w 1133755"/>
                <a:gd name="connsiteY39" fmla="*/ 845748 h 1523484"/>
                <a:gd name="connsiteX40" fmla="*/ 1005183 w 1133755"/>
                <a:gd name="connsiteY40" fmla="*/ 828033 h 1523484"/>
                <a:gd name="connsiteX41" fmla="*/ 1040613 w 1133755"/>
                <a:gd name="connsiteY41" fmla="*/ 916608 h 1523484"/>
                <a:gd name="connsiteX42" fmla="*/ 952038 w 1133755"/>
                <a:gd name="connsiteY42" fmla="*/ 969753 h 1523484"/>
                <a:gd name="connsiteX43" fmla="*/ 952038 w 1133755"/>
                <a:gd name="connsiteY43" fmla="*/ 1040613 h 1523484"/>
                <a:gd name="connsiteX44" fmla="*/ 987468 w 1133755"/>
                <a:gd name="connsiteY44" fmla="*/ 1058327 h 1523484"/>
                <a:gd name="connsiteX45" fmla="*/ 916608 w 1133755"/>
                <a:gd name="connsiteY45" fmla="*/ 1129187 h 1523484"/>
                <a:gd name="connsiteX46" fmla="*/ 934323 w 1133755"/>
                <a:gd name="connsiteY46" fmla="*/ 1164617 h 1523484"/>
                <a:gd name="connsiteX47" fmla="*/ 898893 w 1133755"/>
                <a:gd name="connsiteY47" fmla="*/ 1200047 h 1523484"/>
                <a:gd name="connsiteX48" fmla="*/ 934323 w 1133755"/>
                <a:gd name="connsiteY48" fmla="*/ 1217762 h 1523484"/>
                <a:gd name="connsiteX49" fmla="*/ 828033 w 1133755"/>
                <a:gd name="connsiteY49" fmla="*/ 1217762 h 1523484"/>
                <a:gd name="connsiteX50" fmla="*/ 774889 w 1133755"/>
                <a:gd name="connsiteY50" fmla="*/ 1164617 h 1523484"/>
                <a:gd name="connsiteX51" fmla="*/ 739459 w 1133755"/>
                <a:gd name="connsiteY51" fmla="*/ 1164617 h 1523484"/>
                <a:gd name="connsiteX52" fmla="*/ 757174 w 1133755"/>
                <a:gd name="connsiteY52" fmla="*/ 1200047 h 1523484"/>
                <a:gd name="connsiteX53" fmla="*/ 739459 w 1133755"/>
                <a:gd name="connsiteY53" fmla="*/ 1235477 h 1523484"/>
                <a:gd name="connsiteX54" fmla="*/ 739459 w 1133755"/>
                <a:gd name="connsiteY54" fmla="*/ 1164617 h 1523484"/>
                <a:gd name="connsiteX55" fmla="*/ 686314 w 1133755"/>
                <a:gd name="connsiteY55" fmla="*/ 1129187 h 1523484"/>
                <a:gd name="connsiteX56" fmla="*/ 615454 w 1133755"/>
                <a:gd name="connsiteY56" fmla="*/ 1253192 h 1523484"/>
                <a:gd name="connsiteX57" fmla="*/ 668599 w 1133755"/>
                <a:gd name="connsiteY57" fmla="*/ 1306337 h 1523484"/>
                <a:gd name="connsiteX58" fmla="*/ 633169 w 1133755"/>
                <a:gd name="connsiteY58" fmla="*/ 1341766 h 1523484"/>
                <a:gd name="connsiteX59" fmla="*/ 721744 w 1133755"/>
                <a:gd name="connsiteY59" fmla="*/ 1377196 h 1523484"/>
                <a:gd name="connsiteX60" fmla="*/ 704029 w 1133755"/>
                <a:gd name="connsiteY60" fmla="*/ 1412626 h 1523484"/>
                <a:gd name="connsiteX61" fmla="*/ 650884 w 1133755"/>
                <a:gd name="connsiteY61" fmla="*/ 1359481 h 1523484"/>
                <a:gd name="connsiteX62" fmla="*/ 597739 w 1133755"/>
                <a:gd name="connsiteY62" fmla="*/ 1377196 h 1523484"/>
                <a:gd name="connsiteX63" fmla="*/ 491450 w 1133755"/>
                <a:gd name="connsiteY63" fmla="*/ 1518916 h 1523484"/>
                <a:gd name="connsiteX64" fmla="*/ 420590 w 1133755"/>
                <a:gd name="connsiteY64" fmla="*/ 1465771 h 1523484"/>
                <a:gd name="connsiteX65" fmla="*/ 367445 w 1133755"/>
                <a:gd name="connsiteY65" fmla="*/ 1501201 h 1523484"/>
                <a:gd name="connsiteX66" fmla="*/ 367445 w 1133755"/>
                <a:gd name="connsiteY66" fmla="*/ 1465771 h 1523484"/>
                <a:gd name="connsiteX67" fmla="*/ 332015 w 1133755"/>
                <a:gd name="connsiteY67" fmla="*/ 1465771 h 1523484"/>
                <a:gd name="connsiteX68" fmla="*/ 367445 w 1133755"/>
                <a:gd name="connsiteY68" fmla="*/ 1448056 h 1523484"/>
                <a:gd name="connsiteX69" fmla="*/ 349730 w 1133755"/>
                <a:gd name="connsiteY69" fmla="*/ 1394911 h 1523484"/>
                <a:gd name="connsiteX70" fmla="*/ 278870 w 1133755"/>
                <a:gd name="connsiteY70" fmla="*/ 1377196 h 1523484"/>
                <a:gd name="connsiteX71" fmla="*/ 261155 w 1133755"/>
                <a:gd name="connsiteY71" fmla="*/ 1412626 h 1523484"/>
                <a:gd name="connsiteX72" fmla="*/ 225726 w 1133755"/>
                <a:gd name="connsiteY72" fmla="*/ 1394911 h 1523484"/>
                <a:gd name="connsiteX73" fmla="*/ 243441 w 1133755"/>
                <a:gd name="connsiteY73" fmla="*/ 1341766 h 1523484"/>
                <a:gd name="connsiteX74" fmla="*/ 190296 w 1133755"/>
                <a:gd name="connsiteY74" fmla="*/ 1324051 h 1523484"/>
                <a:gd name="connsiteX75" fmla="*/ 84006 w 1133755"/>
                <a:gd name="connsiteY75" fmla="*/ 1306337 h 1523484"/>
                <a:gd name="connsiteX76" fmla="*/ 48576 w 1133755"/>
                <a:gd name="connsiteY76" fmla="*/ 1341766 h 1523484"/>
                <a:gd name="connsiteX77" fmla="*/ 84006 w 1133755"/>
                <a:gd name="connsiteY77" fmla="*/ 1377196 h 1523484"/>
                <a:gd name="connsiteX78" fmla="*/ 30861 w 1133755"/>
                <a:gd name="connsiteY78" fmla="*/ 1412626 h 1523484"/>
                <a:gd name="connsiteX79" fmla="*/ 30861 w 1133755"/>
                <a:gd name="connsiteY79" fmla="*/ 1270907 h 1523484"/>
                <a:gd name="connsiteX80" fmla="*/ 190296 w 1133755"/>
                <a:gd name="connsiteY80" fmla="*/ 1164617 h 1523484"/>
                <a:gd name="connsiteX81" fmla="*/ 190296 w 1133755"/>
                <a:gd name="connsiteY81" fmla="*/ 1129187 h 1523484"/>
                <a:gd name="connsiteX82" fmla="*/ 314300 w 1133755"/>
                <a:gd name="connsiteY82" fmla="*/ 934323 h 1523484"/>
                <a:gd name="connsiteX83" fmla="*/ 278870 w 1133755"/>
                <a:gd name="connsiteY83" fmla="*/ 898893 h 1523484"/>
                <a:gd name="connsiteX84" fmla="*/ 225726 w 1133755"/>
                <a:gd name="connsiteY84" fmla="*/ 916608 h 1523484"/>
                <a:gd name="connsiteX85" fmla="*/ 243441 w 1133755"/>
                <a:gd name="connsiteY85" fmla="*/ 686314 h 152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33755" h="1523484">
                  <a:moveTo>
                    <a:pt x="243441" y="686314"/>
                  </a:moveTo>
                  <a:lnTo>
                    <a:pt x="296585" y="633169"/>
                  </a:lnTo>
                  <a:lnTo>
                    <a:pt x="367445" y="597739"/>
                  </a:lnTo>
                  <a:lnTo>
                    <a:pt x="367445" y="544594"/>
                  </a:lnTo>
                  <a:lnTo>
                    <a:pt x="420590" y="562309"/>
                  </a:lnTo>
                  <a:lnTo>
                    <a:pt x="385160" y="473735"/>
                  </a:lnTo>
                  <a:lnTo>
                    <a:pt x="491450" y="349730"/>
                  </a:lnTo>
                  <a:lnTo>
                    <a:pt x="526879" y="402875"/>
                  </a:lnTo>
                  <a:lnTo>
                    <a:pt x="650884" y="332015"/>
                  </a:lnTo>
                  <a:lnTo>
                    <a:pt x="668599" y="385160"/>
                  </a:lnTo>
                  <a:lnTo>
                    <a:pt x="721744" y="349730"/>
                  </a:lnTo>
                  <a:lnTo>
                    <a:pt x="686314" y="332015"/>
                  </a:lnTo>
                  <a:lnTo>
                    <a:pt x="704029" y="278870"/>
                  </a:lnTo>
                  <a:lnTo>
                    <a:pt x="757174" y="278870"/>
                  </a:lnTo>
                  <a:lnTo>
                    <a:pt x="721744" y="190296"/>
                  </a:lnTo>
                  <a:lnTo>
                    <a:pt x="810318" y="154866"/>
                  </a:lnTo>
                  <a:lnTo>
                    <a:pt x="792603" y="122979"/>
                  </a:lnTo>
                  <a:lnTo>
                    <a:pt x="810318" y="84006"/>
                  </a:lnTo>
                  <a:lnTo>
                    <a:pt x="1005183" y="30861"/>
                  </a:lnTo>
                  <a:lnTo>
                    <a:pt x="1005183" y="66291"/>
                  </a:lnTo>
                  <a:lnTo>
                    <a:pt x="987468" y="101721"/>
                  </a:lnTo>
                  <a:lnTo>
                    <a:pt x="987468" y="137151"/>
                  </a:lnTo>
                  <a:lnTo>
                    <a:pt x="952038" y="137151"/>
                  </a:lnTo>
                  <a:lnTo>
                    <a:pt x="952038" y="172581"/>
                  </a:lnTo>
                  <a:lnTo>
                    <a:pt x="1022898" y="190296"/>
                  </a:lnTo>
                  <a:lnTo>
                    <a:pt x="1058327" y="172581"/>
                  </a:lnTo>
                  <a:lnTo>
                    <a:pt x="1076042" y="208011"/>
                  </a:lnTo>
                  <a:lnTo>
                    <a:pt x="1022898" y="261155"/>
                  </a:lnTo>
                  <a:lnTo>
                    <a:pt x="1076042" y="332015"/>
                  </a:lnTo>
                  <a:lnTo>
                    <a:pt x="1058327" y="367445"/>
                  </a:lnTo>
                  <a:lnTo>
                    <a:pt x="1022898" y="349730"/>
                  </a:lnTo>
                  <a:lnTo>
                    <a:pt x="987468" y="402875"/>
                  </a:lnTo>
                  <a:lnTo>
                    <a:pt x="1076042" y="473735"/>
                  </a:lnTo>
                  <a:lnTo>
                    <a:pt x="1040613" y="526879"/>
                  </a:lnTo>
                  <a:lnTo>
                    <a:pt x="1040613" y="580024"/>
                  </a:lnTo>
                  <a:lnTo>
                    <a:pt x="1129187" y="597739"/>
                  </a:lnTo>
                  <a:lnTo>
                    <a:pt x="1129187" y="686314"/>
                  </a:lnTo>
                  <a:lnTo>
                    <a:pt x="1076042" y="774889"/>
                  </a:lnTo>
                  <a:lnTo>
                    <a:pt x="1058327" y="792603"/>
                  </a:lnTo>
                  <a:lnTo>
                    <a:pt x="1022898" y="845748"/>
                  </a:lnTo>
                  <a:lnTo>
                    <a:pt x="1005183" y="828033"/>
                  </a:lnTo>
                  <a:lnTo>
                    <a:pt x="1040613" y="916608"/>
                  </a:lnTo>
                  <a:lnTo>
                    <a:pt x="952038" y="969753"/>
                  </a:lnTo>
                  <a:lnTo>
                    <a:pt x="952038" y="1040613"/>
                  </a:lnTo>
                  <a:lnTo>
                    <a:pt x="987468" y="1058327"/>
                  </a:lnTo>
                  <a:lnTo>
                    <a:pt x="916608" y="1129187"/>
                  </a:lnTo>
                  <a:lnTo>
                    <a:pt x="934323" y="1164617"/>
                  </a:lnTo>
                  <a:lnTo>
                    <a:pt x="898893" y="1200047"/>
                  </a:lnTo>
                  <a:lnTo>
                    <a:pt x="934323" y="1217762"/>
                  </a:lnTo>
                  <a:lnTo>
                    <a:pt x="828033" y="1217762"/>
                  </a:lnTo>
                  <a:lnTo>
                    <a:pt x="774889" y="1164617"/>
                  </a:lnTo>
                  <a:lnTo>
                    <a:pt x="739459" y="1164617"/>
                  </a:lnTo>
                  <a:lnTo>
                    <a:pt x="757174" y="1200047"/>
                  </a:lnTo>
                  <a:lnTo>
                    <a:pt x="739459" y="1235477"/>
                  </a:lnTo>
                  <a:lnTo>
                    <a:pt x="739459" y="1164617"/>
                  </a:lnTo>
                  <a:lnTo>
                    <a:pt x="686314" y="1129187"/>
                  </a:lnTo>
                  <a:lnTo>
                    <a:pt x="615454" y="1253192"/>
                  </a:lnTo>
                  <a:lnTo>
                    <a:pt x="668599" y="1306337"/>
                  </a:lnTo>
                  <a:lnTo>
                    <a:pt x="633169" y="1341766"/>
                  </a:lnTo>
                  <a:lnTo>
                    <a:pt x="721744" y="1377196"/>
                  </a:lnTo>
                  <a:lnTo>
                    <a:pt x="704029" y="1412626"/>
                  </a:lnTo>
                  <a:lnTo>
                    <a:pt x="650884" y="1359481"/>
                  </a:lnTo>
                  <a:lnTo>
                    <a:pt x="597739" y="1377196"/>
                  </a:lnTo>
                  <a:lnTo>
                    <a:pt x="491450" y="1518916"/>
                  </a:lnTo>
                  <a:lnTo>
                    <a:pt x="420590" y="1465771"/>
                  </a:lnTo>
                  <a:lnTo>
                    <a:pt x="367445" y="1501201"/>
                  </a:lnTo>
                  <a:lnTo>
                    <a:pt x="367445" y="1465771"/>
                  </a:lnTo>
                  <a:lnTo>
                    <a:pt x="332015" y="1465771"/>
                  </a:lnTo>
                  <a:lnTo>
                    <a:pt x="367445" y="1448056"/>
                  </a:lnTo>
                  <a:lnTo>
                    <a:pt x="349730" y="1394911"/>
                  </a:lnTo>
                  <a:lnTo>
                    <a:pt x="278870" y="1377196"/>
                  </a:lnTo>
                  <a:lnTo>
                    <a:pt x="261155" y="1412626"/>
                  </a:lnTo>
                  <a:lnTo>
                    <a:pt x="225726" y="1394911"/>
                  </a:lnTo>
                  <a:lnTo>
                    <a:pt x="243441" y="1341766"/>
                  </a:lnTo>
                  <a:lnTo>
                    <a:pt x="190296" y="1324051"/>
                  </a:lnTo>
                  <a:lnTo>
                    <a:pt x="84006" y="1306337"/>
                  </a:lnTo>
                  <a:lnTo>
                    <a:pt x="48576" y="1341766"/>
                  </a:lnTo>
                  <a:lnTo>
                    <a:pt x="84006" y="1377196"/>
                  </a:lnTo>
                  <a:lnTo>
                    <a:pt x="30861" y="1412626"/>
                  </a:lnTo>
                  <a:lnTo>
                    <a:pt x="30861" y="1270907"/>
                  </a:lnTo>
                  <a:lnTo>
                    <a:pt x="190296" y="1164617"/>
                  </a:lnTo>
                  <a:lnTo>
                    <a:pt x="190296" y="1129187"/>
                  </a:lnTo>
                  <a:lnTo>
                    <a:pt x="314300" y="934323"/>
                  </a:lnTo>
                  <a:lnTo>
                    <a:pt x="278870" y="898893"/>
                  </a:lnTo>
                  <a:lnTo>
                    <a:pt x="225726" y="916608"/>
                  </a:lnTo>
                  <a:lnTo>
                    <a:pt x="243441" y="686314"/>
                  </a:lnTo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Полилиния: фигура 27">
              <a:extLst>
                <a:ext uri="{FF2B5EF4-FFF2-40B4-BE49-F238E27FC236}">
                  <a16:creationId xmlns:a16="http://schemas.microsoft.com/office/drawing/2014/main" xmlns="" id="{68184AE1-1F42-4919-A49A-8CF0F2C1C958}"/>
                </a:ext>
              </a:extLst>
            </p:cNvPr>
            <p:cNvSpPr/>
            <p:nvPr/>
          </p:nvSpPr>
          <p:spPr>
            <a:xfrm rot="19611445">
              <a:off x="5936922" y="1097808"/>
              <a:ext cx="1310905" cy="1594344"/>
            </a:xfrm>
            <a:custGeom>
              <a:avLst/>
              <a:gdLst>
                <a:gd name="connsiteX0" fmla="*/ 367445 w 1310905"/>
                <a:gd name="connsiteY0" fmla="*/ 544594 h 1594343"/>
                <a:gd name="connsiteX1" fmla="*/ 420590 w 1310905"/>
                <a:gd name="connsiteY1" fmla="*/ 473735 h 1594343"/>
                <a:gd name="connsiteX2" fmla="*/ 402875 w 1310905"/>
                <a:gd name="connsiteY2" fmla="*/ 438305 h 1594343"/>
                <a:gd name="connsiteX3" fmla="*/ 473735 w 1310905"/>
                <a:gd name="connsiteY3" fmla="*/ 385160 h 1594343"/>
                <a:gd name="connsiteX4" fmla="*/ 633169 w 1310905"/>
                <a:gd name="connsiteY4" fmla="*/ 473735 h 1594343"/>
                <a:gd name="connsiteX5" fmla="*/ 633169 w 1310905"/>
                <a:gd name="connsiteY5" fmla="*/ 420590 h 1594343"/>
                <a:gd name="connsiteX6" fmla="*/ 757174 w 1310905"/>
                <a:gd name="connsiteY6" fmla="*/ 438305 h 1594343"/>
                <a:gd name="connsiteX7" fmla="*/ 774889 w 1310905"/>
                <a:gd name="connsiteY7" fmla="*/ 367445 h 1594343"/>
                <a:gd name="connsiteX8" fmla="*/ 721744 w 1310905"/>
                <a:gd name="connsiteY8" fmla="*/ 349730 h 1594343"/>
                <a:gd name="connsiteX9" fmla="*/ 757174 w 1310905"/>
                <a:gd name="connsiteY9" fmla="*/ 296585 h 1594343"/>
                <a:gd name="connsiteX10" fmla="*/ 934323 w 1310905"/>
                <a:gd name="connsiteY10" fmla="*/ 402875 h 1594343"/>
                <a:gd name="connsiteX11" fmla="*/ 969753 w 1310905"/>
                <a:gd name="connsiteY11" fmla="*/ 367445 h 1594343"/>
                <a:gd name="connsiteX12" fmla="*/ 1022898 w 1310905"/>
                <a:gd name="connsiteY12" fmla="*/ 349730 h 1594343"/>
                <a:gd name="connsiteX13" fmla="*/ 969753 w 1310905"/>
                <a:gd name="connsiteY13" fmla="*/ 296585 h 1594343"/>
                <a:gd name="connsiteX14" fmla="*/ 987468 w 1310905"/>
                <a:gd name="connsiteY14" fmla="*/ 296585 h 1594343"/>
                <a:gd name="connsiteX15" fmla="*/ 1005183 w 1310905"/>
                <a:gd name="connsiteY15" fmla="*/ 208011 h 1594343"/>
                <a:gd name="connsiteX16" fmla="*/ 987468 w 1310905"/>
                <a:gd name="connsiteY16" fmla="*/ 137151 h 1594343"/>
                <a:gd name="connsiteX17" fmla="*/ 1111472 w 1310905"/>
                <a:gd name="connsiteY17" fmla="*/ 30861 h 1594343"/>
                <a:gd name="connsiteX18" fmla="*/ 1146902 w 1310905"/>
                <a:gd name="connsiteY18" fmla="*/ 133608 h 1594343"/>
                <a:gd name="connsiteX19" fmla="*/ 1253192 w 1310905"/>
                <a:gd name="connsiteY19" fmla="*/ 80463 h 1594343"/>
                <a:gd name="connsiteX20" fmla="*/ 1270907 w 1310905"/>
                <a:gd name="connsiteY20" fmla="*/ 133608 h 1594343"/>
                <a:gd name="connsiteX21" fmla="*/ 1235477 w 1310905"/>
                <a:gd name="connsiteY21" fmla="*/ 169038 h 1594343"/>
                <a:gd name="connsiteX22" fmla="*/ 1306337 w 1310905"/>
                <a:gd name="connsiteY22" fmla="*/ 328472 h 1594343"/>
                <a:gd name="connsiteX23" fmla="*/ 1040613 w 1310905"/>
                <a:gd name="connsiteY23" fmla="*/ 810319 h 1594343"/>
                <a:gd name="connsiteX24" fmla="*/ 934323 w 1310905"/>
                <a:gd name="connsiteY24" fmla="*/ 735916 h 1594343"/>
                <a:gd name="connsiteX25" fmla="*/ 916608 w 1310905"/>
                <a:gd name="connsiteY25" fmla="*/ 753631 h 1594343"/>
                <a:gd name="connsiteX26" fmla="*/ 916608 w 1310905"/>
                <a:gd name="connsiteY26" fmla="*/ 735916 h 1594343"/>
                <a:gd name="connsiteX27" fmla="*/ 863463 w 1310905"/>
                <a:gd name="connsiteY27" fmla="*/ 771345 h 1594343"/>
                <a:gd name="connsiteX28" fmla="*/ 845748 w 1310905"/>
                <a:gd name="connsiteY28" fmla="*/ 753631 h 1594343"/>
                <a:gd name="connsiteX29" fmla="*/ 863463 w 1310905"/>
                <a:gd name="connsiteY29" fmla="*/ 700486 h 1594343"/>
                <a:gd name="connsiteX30" fmla="*/ 792603 w 1310905"/>
                <a:gd name="connsiteY30" fmla="*/ 647341 h 1594343"/>
                <a:gd name="connsiteX31" fmla="*/ 686314 w 1310905"/>
                <a:gd name="connsiteY31" fmla="*/ 647341 h 1594343"/>
                <a:gd name="connsiteX32" fmla="*/ 686314 w 1310905"/>
                <a:gd name="connsiteY32" fmla="*/ 718201 h 1594343"/>
                <a:gd name="connsiteX33" fmla="*/ 650884 w 1310905"/>
                <a:gd name="connsiteY33" fmla="*/ 665056 h 1594343"/>
                <a:gd name="connsiteX34" fmla="*/ 686314 w 1310905"/>
                <a:gd name="connsiteY34" fmla="*/ 753631 h 1594343"/>
                <a:gd name="connsiteX35" fmla="*/ 650884 w 1310905"/>
                <a:gd name="connsiteY35" fmla="*/ 735916 h 1594343"/>
                <a:gd name="connsiteX36" fmla="*/ 615454 w 1310905"/>
                <a:gd name="connsiteY36" fmla="*/ 789060 h 1594343"/>
                <a:gd name="connsiteX37" fmla="*/ 526879 w 1310905"/>
                <a:gd name="connsiteY37" fmla="*/ 789060 h 1594343"/>
                <a:gd name="connsiteX38" fmla="*/ 491450 w 1310905"/>
                <a:gd name="connsiteY38" fmla="*/ 735916 h 1594343"/>
                <a:gd name="connsiteX39" fmla="*/ 473735 w 1310905"/>
                <a:gd name="connsiteY39" fmla="*/ 771345 h 1594343"/>
                <a:gd name="connsiteX40" fmla="*/ 438305 w 1310905"/>
                <a:gd name="connsiteY40" fmla="*/ 771345 h 1594343"/>
                <a:gd name="connsiteX41" fmla="*/ 473735 w 1310905"/>
                <a:gd name="connsiteY41" fmla="*/ 824490 h 1594343"/>
                <a:gd name="connsiteX42" fmla="*/ 402875 w 1310905"/>
                <a:gd name="connsiteY42" fmla="*/ 842205 h 1594343"/>
                <a:gd name="connsiteX43" fmla="*/ 385160 w 1310905"/>
                <a:gd name="connsiteY43" fmla="*/ 877635 h 1594343"/>
                <a:gd name="connsiteX44" fmla="*/ 473735 w 1310905"/>
                <a:gd name="connsiteY44" fmla="*/ 948495 h 1594343"/>
                <a:gd name="connsiteX45" fmla="*/ 438305 w 1310905"/>
                <a:gd name="connsiteY45" fmla="*/ 966210 h 1594343"/>
                <a:gd name="connsiteX46" fmla="*/ 473735 w 1310905"/>
                <a:gd name="connsiteY46" fmla="*/ 983925 h 1594343"/>
                <a:gd name="connsiteX47" fmla="*/ 438305 w 1310905"/>
                <a:gd name="connsiteY47" fmla="*/ 1072499 h 1594343"/>
                <a:gd name="connsiteX48" fmla="*/ 473735 w 1310905"/>
                <a:gd name="connsiteY48" fmla="*/ 1107929 h 1594343"/>
                <a:gd name="connsiteX49" fmla="*/ 438305 w 1310905"/>
                <a:gd name="connsiteY49" fmla="*/ 1125644 h 1594343"/>
                <a:gd name="connsiteX50" fmla="*/ 420590 w 1310905"/>
                <a:gd name="connsiteY50" fmla="*/ 1143359 h 1594343"/>
                <a:gd name="connsiteX51" fmla="*/ 367445 w 1310905"/>
                <a:gd name="connsiteY51" fmla="*/ 1143359 h 1594343"/>
                <a:gd name="connsiteX52" fmla="*/ 438305 w 1310905"/>
                <a:gd name="connsiteY52" fmla="*/ 1214219 h 1594343"/>
                <a:gd name="connsiteX53" fmla="*/ 491450 w 1310905"/>
                <a:gd name="connsiteY53" fmla="*/ 1161074 h 1594343"/>
                <a:gd name="connsiteX54" fmla="*/ 509165 w 1310905"/>
                <a:gd name="connsiteY54" fmla="*/ 1178789 h 1594343"/>
                <a:gd name="connsiteX55" fmla="*/ 473735 w 1310905"/>
                <a:gd name="connsiteY55" fmla="*/ 1231934 h 1594343"/>
                <a:gd name="connsiteX56" fmla="*/ 544594 w 1310905"/>
                <a:gd name="connsiteY56" fmla="*/ 1267364 h 1594343"/>
                <a:gd name="connsiteX57" fmla="*/ 580024 w 1310905"/>
                <a:gd name="connsiteY57" fmla="*/ 1426798 h 1594343"/>
                <a:gd name="connsiteX58" fmla="*/ 562309 w 1310905"/>
                <a:gd name="connsiteY58" fmla="*/ 1462228 h 1594343"/>
                <a:gd name="connsiteX59" fmla="*/ 597739 w 1310905"/>
                <a:gd name="connsiteY59" fmla="*/ 1533088 h 1594343"/>
                <a:gd name="connsiteX60" fmla="*/ 562309 w 1310905"/>
                <a:gd name="connsiteY60" fmla="*/ 1533088 h 1594343"/>
                <a:gd name="connsiteX61" fmla="*/ 509165 w 1310905"/>
                <a:gd name="connsiteY61" fmla="*/ 1444513 h 1594343"/>
                <a:gd name="connsiteX62" fmla="*/ 456020 w 1310905"/>
                <a:gd name="connsiteY62" fmla="*/ 1497658 h 1594343"/>
                <a:gd name="connsiteX63" fmla="*/ 420590 w 1310905"/>
                <a:gd name="connsiteY63" fmla="*/ 1462228 h 1594343"/>
                <a:gd name="connsiteX64" fmla="*/ 385160 w 1310905"/>
                <a:gd name="connsiteY64" fmla="*/ 1586232 h 1594343"/>
                <a:gd name="connsiteX65" fmla="*/ 332015 w 1310905"/>
                <a:gd name="connsiteY65" fmla="*/ 1515373 h 1594343"/>
                <a:gd name="connsiteX66" fmla="*/ 385160 w 1310905"/>
                <a:gd name="connsiteY66" fmla="*/ 1462228 h 1594343"/>
                <a:gd name="connsiteX67" fmla="*/ 367445 w 1310905"/>
                <a:gd name="connsiteY67" fmla="*/ 1426798 h 1594343"/>
                <a:gd name="connsiteX68" fmla="*/ 332015 w 1310905"/>
                <a:gd name="connsiteY68" fmla="*/ 1444513 h 1594343"/>
                <a:gd name="connsiteX69" fmla="*/ 261155 w 1310905"/>
                <a:gd name="connsiteY69" fmla="*/ 1426798 h 1594343"/>
                <a:gd name="connsiteX70" fmla="*/ 261155 w 1310905"/>
                <a:gd name="connsiteY70" fmla="*/ 1391368 h 1594343"/>
                <a:gd name="connsiteX71" fmla="*/ 296585 w 1310905"/>
                <a:gd name="connsiteY71" fmla="*/ 1391368 h 1594343"/>
                <a:gd name="connsiteX72" fmla="*/ 296585 w 1310905"/>
                <a:gd name="connsiteY72" fmla="*/ 1355938 h 1594343"/>
                <a:gd name="connsiteX73" fmla="*/ 314300 w 1310905"/>
                <a:gd name="connsiteY73" fmla="*/ 1320508 h 1594343"/>
                <a:gd name="connsiteX74" fmla="*/ 314300 w 1310905"/>
                <a:gd name="connsiteY74" fmla="*/ 1285079 h 1594343"/>
                <a:gd name="connsiteX75" fmla="*/ 119436 w 1310905"/>
                <a:gd name="connsiteY75" fmla="*/ 1338223 h 1594343"/>
                <a:gd name="connsiteX76" fmla="*/ 30861 w 1310905"/>
                <a:gd name="connsiteY76" fmla="*/ 1161074 h 1594343"/>
                <a:gd name="connsiteX77" fmla="*/ 84006 w 1310905"/>
                <a:gd name="connsiteY77" fmla="*/ 1107929 h 1594343"/>
                <a:gd name="connsiteX78" fmla="*/ 66291 w 1310905"/>
                <a:gd name="connsiteY78" fmla="*/ 1090214 h 1594343"/>
                <a:gd name="connsiteX79" fmla="*/ 137151 w 1310905"/>
                <a:gd name="connsiteY79" fmla="*/ 966210 h 1594343"/>
                <a:gd name="connsiteX80" fmla="*/ 190296 w 1310905"/>
                <a:gd name="connsiteY80" fmla="*/ 1001640 h 1594343"/>
                <a:gd name="connsiteX81" fmla="*/ 243441 w 1310905"/>
                <a:gd name="connsiteY81" fmla="*/ 966210 h 1594343"/>
                <a:gd name="connsiteX82" fmla="*/ 190296 w 1310905"/>
                <a:gd name="connsiteY82" fmla="*/ 895350 h 1594343"/>
                <a:gd name="connsiteX83" fmla="*/ 225726 w 1310905"/>
                <a:gd name="connsiteY83" fmla="*/ 859920 h 1594343"/>
                <a:gd name="connsiteX84" fmla="*/ 208011 w 1310905"/>
                <a:gd name="connsiteY84" fmla="*/ 824490 h 1594343"/>
                <a:gd name="connsiteX85" fmla="*/ 296585 w 1310905"/>
                <a:gd name="connsiteY85" fmla="*/ 700486 h 1594343"/>
                <a:gd name="connsiteX86" fmla="*/ 278870 w 1310905"/>
                <a:gd name="connsiteY86" fmla="*/ 700486 h 1594343"/>
                <a:gd name="connsiteX87" fmla="*/ 296585 w 1310905"/>
                <a:gd name="connsiteY87" fmla="*/ 611911 h 1594343"/>
                <a:gd name="connsiteX88" fmla="*/ 332015 w 1310905"/>
                <a:gd name="connsiteY88" fmla="*/ 594196 h 1594343"/>
                <a:gd name="connsiteX89" fmla="*/ 296585 w 1310905"/>
                <a:gd name="connsiteY89" fmla="*/ 562309 h 1594343"/>
                <a:gd name="connsiteX90" fmla="*/ 367445 w 1310905"/>
                <a:gd name="connsiteY90" fmla="*/ 544594 h 159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310905" h="1594343">
                  <a:moveTo>
                    <a:pt x="367445" y="544594"/>
                  </a:moveTo>
                  <a:lnTo>
                    <a:pt x="420590" y="473735"/>
                  </a:lnTo>
                  <a:lnTo>
                    <a:pt x="402875" y="438305"/>
                  </a:lnTo>
                  <a:lnTo>
                    <a:pt x="473735" y="385160"/>
                  </a:lnTo>
                  <a:lnTo>
                    <a:pt x="633169" y="473735"/>
                  </a:lnTo>
                  <a:lnTo>
                    <a:pt x="633169" y="420590"/>
                  </a:lnTo>
                  <a:lnTo>
                    <a:pt x="757174" y="438305"/>
                  </a:lnTo>
                  <a:lnTo>
                    <a:pt x="774889" y="367445"/>
                  </a:lnTo>
                  <a:lnTo>
                    <a:pt x="721744" y="349730"/>
                  </a:lnTo>
                  <a:lnTo>
                    <a:pt x="757174" y="296585"/>
                  </a:lnTo>
                  <a:lnTo>
                    <a:pt x="934323" y="402875"/>
                  </a:lnTo>
                  <a:lnTo>
                    <a:pt x="969753" y="367445"/>
                  </a:lnTo>
                  <a:lnTo>
                    <a:pt x="1022898" y="349730"/>
                  </a:lnTo>
                  <a:lnTo>
                    <a:pt x="969753" y="296585"/>
                  </a:lnTo>
                  <a:lnTo>
                    <a:pt x="987468" y="296585"/>
                  </a:lnTo>
                  <a:lnTo>
                    <a:pt x="1005183" y="208011"/>
                  </a:lnTo>
                  <a:lnTo>
                    <a:pt x="987468" y="137151"/>
                  </a:lnTo>
                  <a:lnTo>
                    <a:pt x="1111472" y="30861"/>
                  </a:lnTo>
                  <a:lnTo>
                    <a:pt x="1146902" y="133608"/>
                  </a:lnTo>
                  <a:lnTo>
                    <a:pt x="1253192" y="80463"/>
                  </a:lnTo>
                  <a:lnTo>
                    <a:pt x="1270907" y="133608"/>
                  </a:lnTo>
                  <a:lnTo>
                    <a:pt x="1235477" y="169038"/>
                  </a:lnTo>
                  <a:lnTo>
                    <a:pt x="1306337" y="328472"/>
                  </a:lnTo>
                  <a:lnTo>
                    <a:pt x="1040613" y="810319"/>
                  </a:lnTo>
                  <a:lnTo>
                    <a:pt x="934323" y="735916"/>
                  </a:lnTo>
                  <a:lnTo>
                    <a:pt x="916608" y="753631"/>
                  </a:lnTo>
                  <a:lnTo>
                    <a:pt x="916608" y="735916"/>
                  </a:lnTo>
                  <a:lnTo>
                    <a:pt x="863463" y="771345"/>
                  </a:lnTo>
                  <a:lnTo>
                    <a:pt x="845748" y="753631"/>
                  </a:lnTo>
                  <a:lnTo>
                    <a:pt x="863463" y="700486"/>
                  </a:lnTo>
                  <a:lnTo>
                    <a:pt x="792603" y="647341"/>
                  </a:lnTo>
                  <a:lnTo>
                    <a:pt x="686314" y="647341"/>
                  </a:lnTo>
                  <a:lnTo>
                    <a:pt x="686314" y="718201"/>
                  </a:lnTo>
                  <a:lnTo>
                    <a:pt x="650884" y="665056"/>
                  </a:lnTo>
                  <a:lnTo>
                    <a:pt x="686314" y="753631"/>
                  </a:lnTo>
                  <a:lnTo>
                    <a:pt x="650884" y="735916"/>
                  </a:lnTo>
                  <a:lnTo>
                    <a:pt x="615454" y="789060"/>
                  </a:lnTo>
                  <a:lnTo>
                    <a:pt x="526879" y="789060"/>
                  </a:lnTo>
                  <a:lnTo>
                    <a:pt x="491450" y="735916"/>
                  </a:lnTo>
                  <a:lnTo>
                    <a:pt x="473735" y="771345"/>
                  </a:lnTo>
                  <a:lnTo>
                    <a:pt x="438305" y="771345"/>
                  </a:lnTo>
                  <a:lnTo>
                    <a:pt x="473735" y="824490"/>
                  </a:lnTo>
                  <a:lnTo>
                    <a:pt x="402875" y="842205"/>
                  </a:lnTo>
                  <a:lnTo>
                    <a:pt x="385160" y="877635"/>
                  </a:lnTo>
                  <a:lnTo>
                    <a:pt x="473735" y="948495"/>
                  </a:lnTo>
                  <a:lnTo>
                    <a:pt x="438305" y="966210"/>
                  </a:lnTo>
                  <a:lnTo>
                    <a:pt x="473735" y="983925"/>
                  </a:lnTo>
                  <a:lnTo>
                    <a:pt x="438305" y="1072499"/>
                  </a:lnTo>
                  <a:lnTo>
                    <a:pt x="473735" y="1107929"/>
                  </a:lnTo>
                  <a:lnTo>
                    <a:pt x="438305" y="1125644"/>
                  </a:lnTo>
                  <a:lnTo>
                    <a:pt x="420590" y="1143359"/>
                  </a:lnTo>
                  <a:lnTo>
                    <a:pt x="367445" y="1143359"/>
                  </a:lnTo>
                  <a:lnTo>
                    <a:pt x="438305" y="1214219"/>
                  </a:lnTo>
                  <a:lnTo>
                    <a:pt x="491450" y="1161074"/>
                  </a:lnTo>
                  <a:lnTo>
                    <a:pt x="509165" y="1178789"/>
                  </a:lnTo>
                  <a:lnTo>
                    <a:pt x="473735" y="1231934"/>
                  </a:lnTo>
                  <a:lnTo>
                    <a:pt x="544594" y="1267364"/>
                  </a:lnTo>
                  <a:lnTo>
                    <a:pt x="580024" y="1426798"/>
                  </a:lnTo>
                  <a:lnTo>
                    <a:pt x="562309" y="1462228"/>
                  </a:lnTo>
                  <a:lnTo>
                    <a:pt x="597739" y="1533088"/>
                  </a:lnTo>
                  <a:lnTo>
                    <a:pt x="562309" y="1533088"/>
                  </a:lnTo>
                  <a:lnTo>
                    <a:pt x="509165" y="1444513"/>
                  </a:lnTo>
                  <a:lnTo>
                    <a:pt x="456020" y="1497658"/>
                  </a:lnTo>
                  <a:lnTo>
                    <a:pt x="420590" y="1462228"/>
                  </a:lnTo>
                  <a:lnTo>
                    <a:pt x="385160" y="1586232"/>
                  </a:lnTo>
                  <a:lnTo>
                    <a:pt x="332015" y="1515373"/>
                  </a:lnTo>
                  <a:lnTo>
                    <a:pt x="385160" y="1462228"/>
                  </a:lnTo>
                  <a:lnTo>
                    <a:pt x="367445" y="1426798"/>
                  </a:lnTo>
                  <a:lnTo>
                    <a:pt x="332015" y="1444513"/>
                  </a:lnTo>
                  <a:lnTo>
                    <a:pt x="261155" y="1426798"/>
                  </a:lnTo>
                  <a:lnTo>
                    <a:pt x="261155" y="1391368"/>
                  </a:lnTo>
                  <a:lnTo>
                    <a:pt x="296585" y="1391368"/>
                  </a:lnTo>
                  <a:lnTo>
                    <a:pt x="296585" y="1355938"/>
                  </a:lnTo>
                  <a:lnTo>
                    <a:pt x="314300" y="1320508"/>
                  </a:lnTo>
                  <a:lnTo>
                    <a:pt x="314300" y="1285079"/>
                  </a:lnTo>
                  <a:lnTo>
                    <a:pt x="119436" y="1338223"/>
                  </a:lnTo>
                  <a:lnTo>
                    <a:pt x="30861" y="1161074"/>
                  </a:lnTo>
                  <a:lnTo>
                    <a:pt x="84006" y="1107929"/>
                  </a:lnTo>
                  <a:lnTo>
                    <a:pt x="66291" y="1090214"/>
                  </a:lnTo>
                  <a:lnTo>
                    <a:pt x="137151" y="966210"/>
                  </a:lnTo>
                  <a:lnTo>
                    <a:pt x="190296" y="1001640"/>
                  </a:lnTo>
                  <a:lnTo>
                    <a:pt x="243441" y="966210"/>
                  </a:lnTo>
                  <a:lnTo>
                    <a:pt x="190296" y="895350"/>
                  </a:lnTo>
                  <a:lnTo>
                    <a:pt x="225726" y="859920"/>
                  </a:lnTo>
                  <a:lnTo>
                    <a:pt x="208011" y="824490"/>
                  </a:lnTo>
                  <a:lnTo>
                    <a:pt x="296585" y="700486"/>
                  </a:lnTo>
                  <a:lnTo>
                    <a:pt x="278870" y="700486"/>
                  </a:lnTo>
                  <a:lnTo>
                    <a:pt x="296585" y="611911"/>
                  </a:lnTo>
                  <a:lnTo>
                    <a:pt x="332015" y="594196"/>
                  </a:lnTo>
                  <a:lnTo>
                    <a:pt x="296585" y="562309"/>
                  </a:lnTo>
                  <a:lnTo>
                    <a:pt x="367445" y="544594"/>
                  </a:lnTo>
                  <a:close/>
                </a:path>
              </a:pathLst>
            </a:custGeom>
            <a:solidFill>
              <a:srgbClr val="FF9933"/>
            </a:solidFill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Полилиния: фигура 28">
              <a:extLst>
                <a:ext uri="{FF2B5EF4-FFF2-40B4-BE49-F238E27FC236}">
                  <a16:creationId xmlns:a16="http://schemas.microsoft.com/office/drawing/2014/main" xmlns="" id="{FE7C41F8-9D17-4876-8857-A099AEA5B7E5}"/>
                </a:ext>
              </a:extLst>
            </p:cNvPr>
            <p:cNvSpPr/>
            <p:nvPr/>
          </p:nvSpPr>
          <p:spPr>
            <a:xfrm rot="19611445">
              <a:off x="4614430" y="2156653"/>
              <a:ext cx="1133756" cy="1310905"/>
            </a:xfrm>
            <a:custGeom>
              <a:avLst/>
              <a:gdLst>
                <a:gd name="connsiteX0" fmla="*/ 154866 w 1133755"/>
                <a:gd name="connsiteY0" fmla="*/ 406418 h 1310905"/>
                <a:gd name="connsiteX1" fmla="*/ 172581 w 1133755"/>
                <a:gd name="connsiteY1" fmla="*/ 370988 h 1310905"/>
                <a:gd name="connsiteX2" fmla="*/ 225726 w 1133755"/>
                <a:gd name="connsiteY2" fmla="*/ 332015 h 1310905"/>
                <a:gd name="connsiteX3" fmla="*/ 190296 w 1133755"/>
                <a:gd name="connsiteY3" fmla="*/ 314300 h 1310905"/>
                <a:gd name="connsiteX4" fmla="*/ 261155 w 1133755"/>
                <a:gd name="connsiteY4" fmla="*/ 278870 h 1310905"/>
                <a:gd name="connsiteX5" fmla="*/ 278870 w 1133755"/>
                <a:gd name="connsiteY5" fmla="*/ 243441 h 1310905"/>
                <a:gd name="connsiteX6" fmla="*/ 332015 w 1133755"/>
                <a:gd name="connsiteY6" fmla="*/ 261155 h 1310905"/>
                <a:gd name="connsiteX7" fmla="*/ 314300 w 1133755"/>
                <a:gd name="connsiteY7" fmla="*/ 208011 h 1310905"/>
                <a:gd name="connsiteX8" fmla="*/ 367445 w 1133755"/>
                <a:gd name="connsiteY8" fmla="*/ 190296 h 1310905"/>
                <a:gd name="connsiteX9" fmla="*/ 367445 w 1133755"/>
                <a:gd name="connsiteY9" fmla="*/ 172581 h 1310905"/>
                <a:gd name="connsiteX10" fmla="*/ 402875 w 1133755"/>
                <a:gd name="connsiteY10" fmla="*/ 137151 h 1310905"/>
                <a:gd name="connsiteX11" fmla="*/ 420590 w 1133755"/>
                <a:gd name="connsiteY11" fmla="*/ 48576 h 1310905"/>
                <a:gd name="connsiteX12" fmla="*/ 456020 w 1133755"/>
                <a:gd name="connsiteY12" fmla="*/ 30861 h 1310905"/>
                <a:gd name="connsiteX13" fmla="*/ 420590 w 1133755"/>
                <a:gd name="connsiteY13" fmla="*/ 137151 h 1310905"/>
                <a:gd name="connsiteX14" fmla="*/ 526879 w 1133755"/>
                <a:gd name="connsiteY14" fmla="*/ 225726 h 1310905"/>
                <a:gd name="connsiteX15" fmla="*/ 473735 w 1133755"/>
                <a:gd name="connsiteY15" fmla="*/ 332015 h 1310905"/>
                <a:gd name="connsiteX16" fmla="*/ 650884 w 1133755"/>
                <a:gd name="connsiteY16" fmla="*/ 349730 h 1310905"/>
                <a:gd name="connsiteX17" fmla="*/ 792603 w 1133755"/>
                <a:gd name="connsiteY17" fmla="*/ 296585 h 1310905"/>
                <a:gd name="connsiteX18" fmla="*/ 863463 w 1133755"/>
                <a:gd name="connsiteY18" fmla="*/ 332015 h 1310905"/>
                <a:gd name="connsiteX19" fmla="*/ 916608 w 1133755"/>
                <a:gd name="connsiteY19" fmla="*/ 278870 h 1310905"/>
                <a:gd name="connsiteX20" fmla="*/ 969753 w 1133755"/>
                <a:gd name="connsiteY20" fmla="*/ 420590 h 1310905"/>
                <a:gd name="connsiteX21" fmla="*/ 1022897 w 1133755"/>
                <a:gd name="connsiteY21" fmla="*/ 349730 h 1310905"/>
                <a:gd name="connsiteX22" fmla="*/ 1111472 w 1133755"/>
                <a:gd name="connsiteY22" fmla="*/ 367445 h 1310905"/>
                <a:gd name="connsiteX23" fmla="*/ 1022897 w 1133755"/>
                <a:gd name="connsiteY23" fmla="*/ 491450 h 1310905"/>
                <a:gd name="connsiteX24" fmla="*/ 898893 w 1133755"/>
                <a:gd name="connsiteY24" fmla="*/ 438305 h 1310905"/>
                <a:gd name="connsiteX25" fmla="*/ 934323 w 1133755"/>
                <a:gd name="connsiteY25" fmla="*/ 473735 h 1310905"/>
                <a:gd name="connsiteX26" fmla="*/ 881178 w 1133755"/>
                <a:gd name="connsiteY26" fmla="*/ 473735 h 1310905"/>
                <a:gd name="connsiteX27" fmla="*/ 952038 w 1133755"/>
                <a:gd name="connsiteY27" fmla="*/ 526879 h 1310905"/>
                <a:gd name="connsiteX28" fmla="*/ 969753 w 1133755"/>
                <a:gd name="connsiteY28" fmla="*/ 633169 h 1310905"/>
                <a:gd name="connsiteX29" fmla="*/ 934323 w 1133755"/>
                <a:gd name="connsiteY29" fmla="*/ 633169 h 1310905"/>
                <a:gd name="connsiteX30" fmla="*/ 881178 w 1133755"/>
                <a:gd name="connsiteY30" fmla="*/ 739459 h 1310905"/>
                <a:gd name="connsiteX31" fmla="*/ 916608 w 1133755"/>
                <a:gd name="connsiteY31" fmla="*/ 739459 h 1310905"/>
                <a:gd name="connsiteX32" fmla="*/ 916608 w 1133755"/>
                <a:gd name="connsiteY32" fmla="*/ 704029 h 1310905"/>
                <a:gd name="connsiteX33" fmla="*/ 952038 w 1133755"/>
                <a:gd name="connsiteY33" fmla="*/ 704029 h 1310905"/>
                <a:gd name="connsiteX34" fmla="*/ 934323 w 1133755"/>
                <a:gd name="connsiteY34" fmla="*/ 810318 h 1310905"/>
                <a:gd name="connsiteX35" fmla="*/ 881178 w 1133755"/>
                <a:gd name="connsiteY35" fmla="*/ 881178 h 1310905"/>
                <a:gd name="connsiteX36" fmla="*/ 934323 w 1133755"/>
                <a:gd name="connsiteY36" fmla="*/ 898893 h 1310905"/>
                <a:gd name="connsiteX37" fmla="*/ 934323 w 1133755"/>
                <a:gd name="connsiteY37" fmla="*/ 934323 h 1310905"/>
                <a:gd name="connsiteX38" fmla="*/ 881178 w 1133755"/>
                <a:gd name="connsiteY38" fmla="*/ 934323 h 1310905"/>
                <a:gd name="connsiteX39" fmla="*/ 863463 w 1133755"/>
                <a:gd name="connsiteY39" fmla="*/ 969753 h 1310905"/>
                <a:gd name="connsiteX40" fmla="*/ 863463 w 1133755"/>
                <a:gd name="connsiteY40" fmla="*/ 1022897 h 1310905"/>
                <a:gd name="connsiteX41" fmla="*/ 845748 w 1133755"/>
                <a:gd name="connsiteY41" fmla="*/ 1022897 h 1310905"/>
                <a:gd name="connsiteX42" fmla="*/ 845748 w 1133755"/>
                <a:gd name="connsiteY42" fmla="*/ 1040612 h 1310905"/>
                <a:gd name="connsiteX43" fmla="*/ 810318 w 1133755"/>
                <a:gd name="connsiteY43" fmla="*/ 1076042 h 1310905"/>
                <a:gd name="connsiteX44" fmla="*/ 828033 w 1133755"/>
                <a:gd name="connsiteY44" fmla="*/ 1093757 h 1310905"/>
                <a:gd name="connsiteX45" fmla="*/ 792603 w 1133755"/>
                <a:gd name="connsiteY45" fmla="*/ 1270907 h 1310905"/>
                <a:gd name="connsiteX46" fmla="*/ 721744 w 1133755"/>
                <a:gd name="connsiteY46" fmla="*/ 1306336 h 1310905"/>
                <a:gd name="connsiteX47" fmla="*/ 650884 w 1133755"/>
                <a:gd name="connsiteY47" fmla="*/ 1274450 h 1310905"/>
                <a:gd name="connsiteX48" fmla="*/ 686314 w 1133755"/>
                <a:gd name="connsiteY48" fmla="*/ 1132730 h 1310905"/>
                <a:gd name="connsiteX49" fmla="*/ 597739 w 1133755"/>
                <a:gd name="connsiteY49" fmla="*/ 1185875 h 1310905"/>
                <a:gd name="connsiteX50" fmla="*/ 544594 w 1133755"/>
                <a:gd name="connsiteY50" fmla="*/ 1150445 h 1310905"/>
                <a:gd name="connsiteX51" fmla="*/ 544594 w 1133755"/>
                <a:gd name="connsiteY51" fmla="*/ 1097300 h 1310905"/>
                <a:gd name="connsiteX52" fmla="*/ 597739 w 1133755"/>
                <a:gd name="connsiteY52" fmla="*/ 1044156 h 1310905"/>
                <a:gd name="connsiteX53" fmla="*/ 526879 w 1133755"/>
                <a:gd name="connsiteY53" fmla="*/ 1005183 h 1310905"/>
                <a:gd name="connsiteX54" fmla="*/ 438305 w 1133755"/>
                <a:gd name="connsiteY54" fmla="*/ 1058327 h 1310905"/>
                <a:gd name="connsiteX55" fmla="*/ 473735 w 1133755"/>
                <a:gd name="connsiteY55" fmla="*/ 987468 h 1310905"/>
                <a:gd name="connsiteX56" fmla="*/ 385160 w 1133755"/>
                <a:gd name="connsiteY56" fmla="*/ 884721 h 1310905"/>
                <a:gd name="connsiteX57" fmla="*/ 296585 w 1133755"/>
                <a:gd name="connsiteY57" fmla="*/ 902436 h 1310905"/>
                <a:gd name="connsiteX58" fmla="*/ 243441 w 1133755"/>
                <a:gd name="connsiteY58" fmla="*/ 867006 h 1310905"/>
                <a:gd name="connsiteX59" fmla="*/ 172581 w 1133755"/>
                <a:gd name="connsiteY59" fmla="*/ 902436 h 1310905"/>
                <a:gd name="connsiteX60" fmla="*/ 66291 w 1133755"/>
                <a:gd name="connsiteY60" fmla="*/ 849291 h 1310905"/>
                <a:gd name="connsiteX61" fmla="*/ 66291 w 1133755"/>
                <a:gd name="connsiteY61" fmla="*/ 796147 h 1310905"/>
                <a:gd name="connsiteX62" fmla="*/ 48576 w 1133755"/>
                <a:gd name="connsiteY62" fmla="*/ 757173 h 1310905"/>
                <a:gd name="connsiteX63" fmla="*/ 84006 w 1133755"/>
                <a:gd name="connsiteY63" fmla="*/ 650884 h 1310905"/>
                <a:gd name="connsiteX64" fmla="*/ 66291 w 1133755"/>
                <a:gd name="connsiteY64" fmla="*/ 583567 h 1310905"/>
                <a:gd name="connsiteX65" fmla="*/ 101721 w 1133755"/>
                <a:gd name="connsiteY65" fmla="*/ 548137 h 1310905"/>
                <a:gd name="connsiteX66" fmla="*/ 48576 w 1133755"/>
                <a:gd name="connsiteY66" fmla="*/ 494993 h 1310905"/>
                <a:gd name="connsiteX67" fmla="*/ 66291 w 1133755"/>
                <a:gd name="connsiteY67" fmla="*/ 459563 h 1310905"/>
                <a:gd name="connsiteX68" fmla="*/ 30861 w 1133755"/>
                <a:gd name="connsiteY68" fmla="*/ 459563 h 1310905"/>
                <a:gd name="connsiteX69" fmla="*/ 62748 w 1133755"/>
                <a:gd name="connsiteY69" fmla="*/ 346187 h 1310905"/>
                <a:gd name="connsiteX70" fmla="*/ 154866 w 1133755"/>
                <a:gd name="connsiteY70" fmla="*/ 406418 h 131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33755" h="1310905">
                  <a:moveTo>
                    <a:pt x="154866" y="406418"/>
                  </a:moveTo>
                  <a:lnTo>
                    <a:pt x="172581" y="370988"/>
                  </a:lnTo>
                  <a:lnTo>
                    <a:pt x="225726" y="332015"/>
                  </a:lnTo>
                  <a:lnTo>
                    <a:pt x="190296" y="314300"/>
                  </a:lnTo>
                  <a:lnTo>
                    <a:pt x="261155" y="278870"/>
                  </a:lnTo>
                  <a:lnTo>
                    <a:pt x="278870" y="243441"/>
                  </a:lnTo>
                  <a:lnTo>
                    <a:pt x="332015" y="261155"/>
                  </a:lnTo>
                  <a:lnTo>
                    <a:pt x="314300" y="208011"/>
                  </a:lnTo>
                  <a:lnTo>
                    <a:pt x="367445" y="190296"/>
                  </a:lnTo>
                  <a:lnTo>
                    <a:pt x="367445" y="172581"/>
                  </a:lnTo>
                  <a:lnTo>
                    <a:pt x="402875" y="137151"/>
                  </a:lnTo>
                  <a:lnTo>
                    <a:pt x="420590" y="48576"/>
                  </a:lnTo>
                  <a:lnTo>
                    <a:pt x="456020" y="30861"/>
                  </a:lnTo>
                  <a:lnTo>
                    <a:pt x="420590" y="137151"/>
                  </a:lnTo>
                  <a:lnTo>
                    <a:pt x="526879" y="225726"/>
                  </a:lnTo>
                  <a:lnTo>
                    <a:pt x="473735" y="332015"/>
                  </a:lnTo>
                  <a:lnTo>
                    <a:pt x="650884" y="349730"/>
                  </a:lnTo>
                  <a:lnTo>
                    <a:pt x="792603" y="296585"/>
                  </a:lnTo>
                  <a:lnTo>
                    <a:pt x="863463" y="332015"/>
                  </a:lnTo>
                  <a:lnTo>
                    <a:pt x="916608" y="278870"/>
                  </a:lnTo>
                  <a:lnTo>
                    <a:pt x="969753" y="420590"/>
                  </a:lnTo>
                  <a:lnTo>
                    <a:pt x="1022897" y="349730"/>
                  </a:lnTo>
                  <a:lnTo>
                    <a:pt x="1111472" y="367445"/>
                  </a:lnTo>
                  <a:lnTo>
                    <a:pt x="1022897" y="491450"/>
                  </a:lnTo>
                  <a:lnTo>
                    <a:pt x="898893" y="438305"/>
                  </a:lnTo>
                  <a:lnTo>
                    <a:pt x="934323" y="473735"/>
                  </a:lnTo>
                  <a:lnTo>
                    <a:pt x="881178" y="473735"/>
                  </a:lnTo>
                  <a:lnTo>
                    <a:pt x="952038" y="526879"/>
                  </a:lnTo>
                  <a:lnTo>
                    <a:pt x="969753" y="633169"/>
                  </a:lnTo>
                  <a:lnTo>
                    <a:pt x="934323" y="633169"/>
                  </a:lnTo>
                  <a:lnTo>
                    <a:pt x="881178" y="739459"/>
                  </a:lnTo>
                  <a:lnTo>
                    <a:pt x="916608" y="739459"/>
                  </a:lnTo>
                  <a:lnTo>
                    <a:pt x="916608" y="704029"/>
                  </a:lnTo>
                  <a:lnTo>
                    <a:pt x="952038" y="704029"/>
                  </a:lnTo>
                  <a:lnTo>
                    <a:pt x="934323" y="810318"/>
                  </a:lnTo>
                  <a:lnTo>
                    <a:pt x="881178" y="881178"/>
                  </a:lnTo>
                  <a:lnTo>
                    <a:pt x="934323" y="898893"/>
                  </a:lnTo>
                  <a:lnTo>
                    <a:pt x="934323" y="934323"/>
                  </a:lnTo>
                  <a:lnTo>
                    <a:pt x="881178" y="934323"/>
                  </a:lnTo>
                  <a:lnTo>
                    <a:pt x="863463" y="969753"/>
                  </a:lnTo>
                  <a:lnTo>
                    <a:pt x="863463" y="1022897"/>
                  </a:lnTo>
                  <a:lnTo>
                    <a:pt x="845748" y="1022897"/>
                  </a:lnTo>
                  <a:lnTo>
                    <a:pt x="845748" y="1040612"/>
                  </a:lnTo>
                  <a:lnTo>
                    <a:pt x="810318" y="1076042"/>
                  </a:lnTo>
                  <a:lnTo>
                    <a:pt x="828033" y="1093757"/>
                  </a:lnTo>
                  <a:lnTo>
                    <a:pt x="792603" y="1270907"/>
                  </a:lnTo>
                  <a:lnTo>
                    <a:pt x="721744" y="1306336"/>
                  </a:lnTo>
                  <a:lnTo>
                    <a:pt x="650884" y="1274450"/>
                  </a:lnTo>
                  <a:lnTo>
                    <a:pt x="686314" y="1132730"/>
                  </a:lnTo>
                  <a:lnTo>
                    <a:pt x="597739" y="1185875"/>
                  </a:lnTo>
                  <a:lnTo>
                    <a:pt x="544594" y="1150445"/>
                  </a:lnTo>
                  <a:lnTo>
                    <a:pt x="544594" y="1097300"/>
                  </a:lnTo>
                  <a:lnTo>
                    <a:pt x="597739" y="1044156"/>
                  </a:lnTo>
                  <a:lnTo>
                    <a:pt x="526879" y="1005183"/>
                  </a:lnTo>
                  <a:lnTo>
                    <a:pt x="438305" y="1058327"/>
                  </a:lnTo>
                  <a:lnTo>
                    <a:pt x="473735" y="987468"/>
                  </a:lnTo>
                  <a:lnTo>
                    <a:pt x="385160" y="884721"/>
                  </a:lnTo>
                  <a:lnTo>
                    <a:pt x="296585" y="902436"/>
                  </a:lnTo>
                  <a:lnTo>
                    <a:pt x="243441" y="867006"/>
                  </a:lnTo>
                  <a:lnTo>
                    <a:pt x="172581" y="902436"/>
                  </a:lnTo>
                  <a:lnTo>
                    <a:pt x="66291" y="849291"/>
                  </a:lnTo>
                  <a:lnTo>
                    <a:pt x="66291" y="796147"/>
                  </a:lnTo>
                  <a:lnTo>
                    <a:pt x="48576" y="757173"/>
                  </a:lnTo>
                  <a:lnTo>
                    <a:pt x="84006" y="650884"/>
                  </a:lnTo>
                  <a:lnTo>
                    <a:pt x="66291" y="583567"/>
                  </a:lnTo>
                  <a:lnTo>
                    <a:pt x="101721" y="548137"/>
                  </a:lnTo>
                  <a:lnTo>
                    <a:pt x="48576" y="494993"/>
                  </a:lnTo>
                  <a:lnTo>
                    <a:pt x="66291" y="459563"/>
                  </a:lnTo>
                  <a:lnTo>
                    <a:pt x="30861" y="459563"/>
                  </a:lnTo>
                  <a:lnTo>
                    <a:pt x="62748" y="346187"/>
                  </a:lnTo>
                  <a:lnTo>
                    <a:pt x="154866" y="406418"/>
                  </a:lnTo>
                  <a:close/>
                </a:path>
              </a:pathLst>
            </a:custGeom>
            <a:grpFill/>
            <a:ln w="3175" cap="flat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05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xmlns="" id="{E9C2E279-334F-4DA3-AF69-99F46DB3D4FA}"/>
              </a:ext>
            </a:extLst>
          </p:cNvPr>
          <p:cNvGrpSpPr/>
          <p:nvPr/>
        </p:nvGrpSpPr>
        <p:grpSpPr>
          <a:xfrm>
            <a:off x="879259" y="1587885"/>
            <a:ext cx="5928799" cy="4471856"/>
            <a:chOff x="3159708" y="1277497"/>
            <a:chExt cx="6798846" cy="514232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2877E1E8-7211-4E1D-A378-D49C80504E03}"/>
                </a:ext>
              </a:extLst>
            </p:cNvPr>
            <p:cNvSpPr txBox="1"/>
            <p:nvPr/>
          </p:nvSpPr>
          <p:spPr>
            <a:xfrm>
              <a:off x="3935905" y="3856373"/>
              <a:ext cx="1489344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Базарносызганский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58FCB584-FC1C-411A-BFF6-F78351C7BC97}"/>
                </a:ext>
              </a:extLst>
            </p:cNvPr>
            <p:cNvSpPr txBox="1"/>
            <p:nvPr/>
          </p:nvSpPr>
          <p:spPr>
            <a:xfrm>
              <a:off x="7087699" y="1277497"/>
              <a:ext cx="1224638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Старомайнский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E8B54FF4-6B1B-4E50-9B10-97FA30015A43}"/>
                </a:ext>
              </a:extLst>
            </p:cNvPr>
            <p:cNvSpPr txBox="1"/>
            <p:nvPr/>
          </p:nvSpPr>
          <p:spPr>
            <a:xfrm>
              <a:off x="8458180" y="2263776"/>
              <a:ext cx="1500374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Новомалыклинский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4DF0C988-BD46-45AF-9A12-9B84561716D9}"/>
                </a:ext>
              </a:extLst>
            </p:cNvPr>
            <p:cNvSpPr txBox="1"/>
            <p:nvPr/>
          </p:nvSpPr>
          <p:spPr>
            <a:xfrm>
              <a:off x="7849714" y="2625160"/>
              <a:ext cx="1081255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Мелекесский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D3B78A58-EA9E-4A2B-9BB8-9844358488C3}"/>
                </a:ext>
              </a:extLst>
            </p:cNvPr>
            <p:cNvSpPr txBox="1"/>
            <p:nvPr/>
          </p:nvSpPr>
          <p:spPr>
            <a:xfrm>
              <a:off x="6885303" y="2230211"/>
              <a:ext cx="1219123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Чердаклинский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DBFE9324-A859-4B74-99FE-CA7A874A21FA}"/>
                </a:ext>
              </a:extLst>
            </p:cNvPr>
            <p:cNvSpPr txBox="1"/>
            <p:nvPr/>
          </p:nvSpPr>
          <p:spPr>
            <a:xfrm>
              <a:off x="5859584" y="1781031"/>
              <a:ext cx="1050004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Ульяновский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74BB81A3-EEEA-4E0A-8899-6F276AADD36D}"/>
                </a:ext>
              </a:extLst>
            </p:cNvPr>
            <p:cNvSpPr txBox="1"/>
            <p:nvPr/>
          </p:nvSpPr>
          <p:spPr>
            <a:xfrm>
              <a:off x="6732637" y="2513528"/>
              <a:ext cx="1349638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г. Новоульяновск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AC1383D9-DA97-47FA-B443-88F40B373A55}"/>
                </a:ext>
              </a:extLst>
            </p:cNvPr>
            <p:cNvSpPr txBox="1"/>
            <p:nvPr/>
          </p:nvSpPr>
          <p:spPr>
            <a:xfrm>
              <a:off x="5134207" y="1953207"/>
              <a:ext cx="1068386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Цильнинский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9125AA9-4733-421F-887E-58A6B1BA7EAE}"/>
                </a:ext>
              </a:extLst>
            </p:cNvPr>
            <p:cNvSpPr txBox="1"/>
            <p:nvPr/>
          </p:nvSpPr>
          <p:spPr>
            <a:xfrm>
              <a:off x="4436892" y="1542304"/>
              <a:ext cx="744856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Сурский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F922B3BE-986F-4088-964F-9C5A3C4EEBD1}"/>
                </a:ext>
              </a:extLst>
            </p:cNvPr>
            <p:cNvSpPr txBox="1"/>
            <p:nvPr/>
          </p:nvSpPr>
          <p:spPr>
            <a:xfrm>
              <a:off x="4428590" y="2258411"/>
              <a:ext cx="970961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Карсунский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427DB4FC-0849-47A8-8B52-7B8963CB53FE}"/>
                </a:ext>
              </a:extLst>
            </p:cNvPr>
            <p:cNvSpPr txBox="1"/>
            <p:nvPr/>
          </p:nvSpPr>
          <p:spPr>
            <a:xfrm>
              <a:off x="3159708" y="3235801"/>
              <a:ext cx="908461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Инзенский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FF4F986F-241F-457F-8D8B-A781DA914CFA}"/>
                </a:ext>
              </a:extLst>
            </p:cNvPr>
            <p:cNvSpPr txBox="1"/>
            <p:nvPr/>
          </p:nvSpPr>
          <p:spPr>
            <a:xfrm>
              <a:off x="4503673" y="2882691"/>
              <a:ext cx="1112504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Вешкаймский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6CCAD5E2-7C25-429E-A84F-9DDA629E7398}"/>
                </a:ext>
              </a:extLst>
            </p:cNvPr>
            <p:cNvSpPr txBox="1"/>
            <p:nvPr/>
          </p:nvSpPr>
          <p:spPr>
            <a:xfrm>
              <a:off x="4743192" y="3583194"/>
              <a:ext cx="961768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Барышский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827DAF92-770F-4733-A3F9-28A589DAF88A}"/>
                </a:ext>
              </a:extLst>
            </p:cNvPr>
            <p:cNvSpPr txBox="1"/>
            <p:nvPr/>
          </p:nvSpPr>
          <p:spPr>
            <a:xfrm>
              <a:off x="5464168" y="3952258"/>
              <a:ext cx="1191549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Кузоватовский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6DDEEEA7-D23B-4061-840D-86B11FA90A34}"/>
                </a:ext>
              </a:extLst>
            </p:cNvPr>
            <p:cNvSpPr txBox="1"/>
            <p:nvPr/>
          </p:nvSpPr>
          <p:spPr>
            <a:xfrm>
              <a:off x="6239943" y="3284674"/>
              <a:ext cx="1248535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Тереньгульский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400B2FAA-CFC9-4B73-BC63-A48515D39938}"/>
                </a:ext>
              </a:extLst>
            </p:cNvPr>
            <p:cNvSpPr txBox="1"/>
            <p:nvPr/>
          </p:nvSpPr>
          <p:spPr>
            <a:xfrm>
              <a:off x="5354339" y="2445354"/>
              <a:ext cx="868018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Майнский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6F7CF627-58CA-4F7F-9734-0FA0E2BE27F5}"/>
                </a:ext>
              </a:extLst>
            </p:cNvPr>
            <p:cNvSpPr txBox="1"/>
            <p:nvPr/>
          </p:nvSpPr>
          <p:spPr>
            <a:xfrm>
              <a:off x="6889010" y="3003750"/>
              <a:ext cx="1186034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Сенгилеевский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4287484F-22E7-442D-9E7C-BFFB1542ED56}"/>
                </a:ext>
              </a:extLst>
            </p:cNvPr>
            <p:cNvSpPr txBox="1"/>
            <p:nvPr/>
          </p:nvSpPr>
          <p:spPr>
            <a:xfrm>
              <a:off x="4595765" y="5070439"/>
              <a:ext cx="1141916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Николаевский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8A1033DA-3D4F-4F6D-AC71-3E31C969F5C5}"/>
                </a:ext>
              </a:extLst>
            </p:cNvPr>
            <p:cNvSpPr txBox="1"/>
            <p:nvPr/>
          </p:nvSpPr>
          <p:spPr>
            <a:xfrm>
              <a:off x="5895107" y="4932150"/>
              <a:ext cx="1129049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Новоспасский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08FE866E-6679-40A7-89E8-D611940247AE}"/>
                </a:ext>
              </a:extLst>
            </p:cNvPr>
            <p:cNvSpPr txBox="1"/>
            <p:nvPr/>
          </p:nvSpPr>
          <p:spPr>
            <a:xfrm>
              <a:off x="6064130" y="5579312"/>
              <a:ext cx="1092285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Радищевский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5E9E94E8-CFA7-4787-88FA-9D7B6E38CCA0}"/>
                </a:ext>
              </a:extLst>
            </p:cNvPr>
            <p:cNvSpPr txBox="1"/>
            <p:nvPr/>
          </p:nvSpPr>
          <p:spPr>
            <a:xfrm>
              <a:off x="5561057" y="6136689"/>
              <a:ext cx="1491182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 err="1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Старокулаткинский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E4780144-BBF2-433E-BEAF-3B4F9DEC7625}"/>
                </a:ext>
              </a:extLst>
            </p:cNvPr>
            <p:cNvSpPr txBox="1"/>
            <p:nvPr/>
          </p:nvSpPr>
          <p:spPr>
            <a:xfrm>
              <a:off x="4665579" y="5952961"/>
              <a:ext cx="983827" cy="283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b="1" dirty="0">
                  <a:solidFill>
                    <a:prstClr val="black"/>
                  </a:solidFill>
                  <a:effectLst>
                    <a:glow rad="228600">
                      <a:prstClr val="white">
                        <a:alpha val="40000"/>
                      </a:prstClr>
                    </a:glow>
                  </a:effectLst>
                  <a:latin typeface="Candara (Основной текст)"/>
                </a:rPr>
                <a:t>Павловский</a:t>
              </a:r>
              <a:endParaRPr lang="en-US" sz="1000" b="1" dirty="0">
                <a:solidFill>
                  <a:prstClr val="black"/>
                </a:solidFill>
                <a:effectLst>
                  <a:glow rad="228600">
                    <a:prstClr val="white">
                      <a:alpha val="40000"/>
                    </a:prstClr>
                  </a:glow>
                </a:effectLst>
                <a:latin typeface="Candara (Основной текст)"/>
              </a:endParaRPr>
            </a:p>
          </p:txBody>
        </p:sp>
      </p:grp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200A27B1-793B-48B3-9C8A-BDC8E2831325}"/>
              </a:ext>
            </a:extLst>
          </p:cNvPr>
          <p:cNvSpPr/>
          <p:nvPr/>
        </p:nvSpPr>
        <p:spPr>
          <a:xfrm>
            <a:off x="6072362" y="4496767"/>
            <a:ext cx="21000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400" b="1" dirty="0">
                <a:solidFill>
                  <a:srgbClr val="000000"/>
                </a:solidFill>
                <a:latin typeface="Candara (Основной текст)"/>
              </a:rPr>
              <a:t>Врачи: 1,5 млн рублей</a:t>
            </a:r>
            <a:endParaRPr lang="ru-RU" sz="1400" b="1" dirty="0">
              <a:solidFill>
                <a:prstClr val="black"/>
              </a:solidFill>
              <a:latin typeface="Candara (Основной текст)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498AC6B4-DA60-46D8-B367-756B94F23319}"/>
              </a:ext>
            </a:extLst>
          </p:cNvPr>
          <p:cNvSpPr/>
          <p:nvPr/>
        </p:nvSpPr>
        <p:spPr>
          <a:xfrm>
            <a:off x="5508470" y="4551660"/>
            <a:ext cx="493053" cy="239703"/>
          </a:xfrm>
          <a:prstGeom prst="rect">
            <a:avLst/>
          </a:prstGeom>
          <a:solidFill>
            <a:srgbClr val="24E3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800" dirty="0">
              <a:solidFill>
                <a:srgbClr val="24E37B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101DA746-C028-41AF-8FBE-5C7E3A81FAB2}"/>
              </a:ext>
            </a:extLst>
          </p:cNvPr>
          <p:cNvSpPr/>
          <p:nvPr/>
        </p:nvSpPr>
        <p:spPr>
          <a:xfrm>
            <a:off x="5508470" y="5201977"/>
            <a:ext cx="493053" cy="2397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800" dirty="0">
              <a:solidFill>
                <a:srgbClr val="24E37B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C3E139C9-F4AE-468B-8392-57186AFCCBD0}"/>
              </a:ext>
            </a:extLst>
          </p:cNvPr>
          <p:cNvSpPr/>
          <p:nvPr/>
        </p:nvSpPr>
        <p:spPr>
          <a:xfrm>
            <a:off x="5508470" y="5852295"/>
            <a:ext cx="493053" cy="239703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800" dirty="0">
              <a:solidFill>
                <a:srgbClr val="24E37B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E6747F2A-9BB7-461E-9006-C1A798AEFB47}"/>
              </a:ext>
            </a:extLst>
          </p:cNvPr>
          <p:cNvSpPr/>
          <p:nvPr/>
        </p:nvSpPr>
        <p:spPr>
          <a:xfrm>
            <a:off x="6072362" y="5175190"/>
            <a:ext cx="21000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400" b="1" dirty="0">
                <a:solidFill>
                  <a:srgbClr val="000000"/>
                </a:solidFill>
                <a:latin typeface="Candara (Основной текст)"/>
              </a:rPr>
              <a:t>Врачи: 1-1,5 млн рублей</a:t>
            </a:r>
            <a:endParaRPr lang="ru-RU" sz="1400" b="1" dirty="0">
              <a:solidFill>
                <a:prstClr val="black"/>
              </a:solidFill>
              <a:latin typeface="Candara (Основной текст)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80D23CFC-623B-497B-86F8-2B8B60751674}"/>
              </a:ext>
            </a:extLst>
          </p:cNvPr>
          <p:cNvSpPr/>
          <p:nvPr/>
        </p:nvSpPr>
        <p:spPr>
          <a:xfrm>
            <a:off x="6072362" y="5853614"/>
            <a:ext cx="21000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400" b="1" dirty="0">
                <a:solidFill>
                  <a:srgbClr val="000000"/>
                </a:solidFill>
                <a:latin typeface="Candara (Основной текст)"/>
              </a:rPr>
              <a:t>Врачи: 1 млн рублей</a:t>
            </a:r>
            <a:endParaRPr lang="ru-RU" sz="1400" b="1" dirty="0">
              <a:solidFill>
                <a:prstClr val="black"/>
              </a:solidFill>
              <a:latin typeface="Candara (Основной текст)"/>
            </a:endParaRPr>
          </a:p>
        </p:txBody>
      </p:sp>
    </p:spTree>
    <p:extLst>
      <p:ext uri="{BB962C8B-B14F-4D97-AF65-F5344CB8AC3E}">
        <p14:creationId xmlns:p14="http://schemas.microsoft.com/office/powerpoint/2010/main" val="2765943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5005387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4925" y="2492896"/>
            <a:ext cx="856895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</a:rPr>
              <a:t>Выплата в размере </a:t>
            </a:r>
            <a:r>
              <a:rPr lang="ru-RU" sz="2800" b="1" i="1" dirty="0">
                <a:solidFill>
                  <a:srgbClr val="C00000"/>
                </a:solidFill>
              </a:rPr>
              <a:t>150 </a:t>
            </a:r>
            <a:r>
              <a:rPr lang="ru-RU" sz="2800" b="1" i="1" dirty="0" smtClean="0">
                <a:solidFill>
                  <a:srgbClr val="C00000"/>
                </a:solidFill>
              </a:rPr>
              <a:t>000 </a:t>
            </a:r>
            <a:r>
              <a:rPr lang="ru-RU" sz="2000" b="1" i="1" dirty="0" smtClean="0">
                <a:solidFill>
                  <a:srgbClr val="C00000"/>
                </a:solidFill>
              </a:rPr>
              <a:t>рублей </a:t>
            </a:r>
            <a:r>
              <a:rPr lang="ru-RU" sz="2000" i="1" dirty="0" smtClean="0">
                <a:solidFill>
                  <a:srgbClr val="002060"/>
                </a:solidFill>
              </a:rPr>
              <a:t>для:</a:t>
            </a:r>
          </a:p>
          <a:p>
            <a:endParaRPr lang="ru-RU" sz="2000" i="1" dirty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1) </a:t>
            </a:r>
            <a:r>
              <a:rPr lang="ru-RU" sz="2000" i="1" u="sng" dirty="0">
                <a:solidFill>
                  <a:srgbClr val="002060"/>
                </a:solidFill>
              </a:rPr>
              <a:t>оплаты первоначального взноса (части первоначального взноса) </a:t>
            </a:r>
            <a:r>
              <a:rPr lang="ru-RU" sz="2000" i="1" dirty="0">
                <a:solidFill>
                  <a:srgbClr val="002060"/>
                </a:solidFill>
              </a:rPr>
              <a:t>при получении ипотечного кредита</a:t>
            </a:r>
            <a:r>
              <a:rPr lang="ru-RU" sz="2000" i="1" dirty="0" smtClean="0">
                <a:solidFill>
                  <a:srgbClr val="002060"/>
                </a:solidFill>
              </a:rPr>
              <a:t>;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2000" i="1" dirty="0">
              <a:solidFill>
                <a:srgbClr val="002060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2000" i="1" dirty="0">
                <a:solidFill>
                  <a:srgbClr val="002060"/>
                </a:solidFill>
              </a:rPr>
              <a:t>2) </a:t>
            </a:r>
            <a:r>
              <a:rPr lang="ru-RU" sz="2000" i="1" u="sng" dirty="0">
                <a:solidFill>
                  <a:srgbClr val="002060"/>
                </a:solidFill>
              </a:rPr>
              <a:t>компенсации снижения размера процентной ставки </a:t>
            </a:r>
            <a:r>
              <a:rPr lang="ru-RU" sz="2000" i="1" dirty="0">
                <a:solidFill>
                  <a:srgbClr val="002060"/>
                </a:solidFill>
              </a:rPr>
              <a:t>по </a:t>
            </a:r>
            <a:r>
              <a:rPr lang="ru-RU" sz="2000" i="1" dirty="0" smtClean="0">
                <a:solidFill>
                  <a:srgbClr val="002060"/>
                </a:solidFill>
              </a:rPr>
              <a:t>ипотечному кредиту.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3344" y="404664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Ульяновской области от 30.03.2011 N 12/131-П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(программа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«Губернаторская ипотека»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9754" y="5794231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Бесплатная консультация по программе «Губернаторская ипотека» по телефону: </a:t>
            </a:r>
            <a:endParaRPr lang="ru-RU" sz="1400" dirty="0" smtClean="0"/>
          </a:p>
          <a:p>
            <a:pPr algn="ctr"/>
            <a:r>
              <a:rPr lang="ru-RU" sz="1600" b="1" dirty="0" smtClean="0"/>
              <a:t>(</a:t>
            </a:r>
            <a:r>
              <a:rPr lang="ru-RU" sz="1600" b="1" dirty="0"/>
              <a:t>8422) </a:t>
            </a:r>
            <a:r>
              <a:rPr lang="ru-RU" sz="1600" b="1" dirty="0" smtClean="0"/>
              <a:t>27-09-61 </a:t>
            </a:r>
          </a:p>
          <a:p>
            <a:pPr algn="ctr"/>
            <a:r>
              <a:rPr lang="ru-RU" sz="1400" dirty="0" smtClean="0"/>
              <a:t>(</a:t>
            </a:r>
            <a:r>
              <a:rPr lang="ru-RU" sz="1400" b="1" dirty="0"/>
              <a:t>Министерство жилищно-коммунального хозяйства и строительства Ульяновской </a:t>
            </a:r>
            <a:r>
              <a:rPr lang="ru-RU" sz="1400" b="1" dirty="0" smtClean="0"/>
              <a:t>области</a:t>
            </a:r>
            <a:r>
              <a:rPr lang="ru-RU" sz="1400" dirty="0" smtClean="0"/>
              <a:t>).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09016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20888"/>
            <a:ext cx="5005387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5" y="1484784"/>
            <a:ext cx="84228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Дополнительную </a:t>
            </a:r>
            <a:r>
              <a:rPr lang="ru-RU" sz="2000" dirty="0"/>
              <a:t>информацию </a:t>
            </a:r>
            <a:r>
              <a:rPr lang="ru-RU" sz="2000" dirty="0" smtClean="0"/>
              <a:t>о </a:t>
            </a:r>
            <a:r>
              <a:rPr lang="ru-RU" sz="2000" dirty="0"/>
              <a:t>мерах социальной поддержки </a:t>
            </a:r>
            <a:r>
              <a:rPr lang="ru-RU" sz="2000" dirty="0" smtClean="0"/>
              <a:t>медицинских работников можно получить</a:t>
            </a:r>
          </a:p>
          <a:p>
            <a:pPr algn="ctr"/>
            <a:r>
              <a:rPr lang="ru-RU" sz="2000" dirty="0" smtClean="0"/>
              <a:t>в департаменте делопроизводства, информационной и кадровой политики в здравоохранении </a:t>
            </a:r>
          </a:p>
          <a:p>
            <a:pPr algn="ctr"/>
            <a:r>
              <a:rPr lang="ru-RU" sz="2000" dirty="0" smtClean="0"/>
              <a:t>Министерства </a:t>
            </a:r>
            <a:r>
              <a:rPr lang="ru-RU" sz="2000" dirty="0"/>
              <a:t>здравоохранения Ульяновской области </a:t>
            </a:r>
            <a:endParaRPr lang="ru-RU" sz="2000" dirty="0" smtClean="0"/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Адрес</a:t>
            </a:r>
            <a:r>
              <a:rPr lang="ru-RU" sz="2000" b="1" dirty="0" smtClean="0"/>
              <a:t>: г</a:t>
            </a:r>
            <a:r>
              <a:rPr lang="ru-RU" sz="2000" b="1" dirty="0"/>
              <a:t>. Ульяновск, ул. Кузнецова, </a:t>
            </a:r>
            <a:r>
              <a:rPr lang="ru-RU" sz="2000" b="1" dirty="0" smtClean="0"/>
              <a:t>д.18 «а» </a:t>
            </a:r>
            <a:r>
              <a:rPr lang="ru-RU" sz="2000" b="1" dirty="0"/>
              <a:t>(</a:t>
            </a:r>
            <a:r>
              <a:rPr lang="ru-RU" sz="2000" b="1" dirty="0" err="1"/>
              <a:t>каб</a:t>
            </a:r>
            <a:r>
              <a:rPr lang="ru-RU" sz="2000" b="1" dirty="0"/>
              <a:t>. 308).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Контактный </a:t>
            </a:r>
            <a:r>
              <a:rPr lang="ru-RU" sz="2000" b="1" dirty="0"/>
              <a:t>телефон: 8 (8422) 41-07-83, 41-48-87.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9754" y="5794231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484017"/>
            <a:ext cx="1687810" cy="1665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886182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2584</TotalTime>
  <Words>773</Words>
  <Application>Microsoft Office PowerPoint</Application>
  <PresentationFormat>Экран (4:3)</PresentationFormat>
  <Paragraphs>75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О дополнительной государственной социальной поддержке специалистов с высшим медицинским и фармацевтическим образованием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40</cp:revision>
  <cp:lastPrinted>2025-04-01T07:13:32Z</cp:lastPrinted>
  <dcterms:created xsi:type="dcterms:W3CDTF">2023-03-06T15:40:05Z</dcterms:created>
  <dcterms:modified xsi:type="dcterms:W3CDTF">2025-04-03T06:43:59Z</dcterms:modified>
</cp:coreProperties>
</file>